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2" r:id="rId3"/>
    <p:sldId id="263" r:id="rId4"/>
    <p:sldId id="264" r:id="rId5"/>
    <p:sldId id="265" r:id="rId6"/>
    <p:sldId id="26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3" d="100"/>
          <a:sy n="63" d="100"/>
        </p:scale>
        <p:origin x="804"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 Briz" userId="b40eb058ac5d0a8e" providerId="LiveId" clId="{FEAAED66-2431-4155-8B78-7C4E905C5CAC}"/>
    <pc:docChg chg="undo custSel addSld delSld modSld sldOrd">
      <pc:chgData name="Jose Briz" userId="b40eb058ac5d0a8e" providerId="LiveId" clId="{FEAAED66-2431-4155-8B78-7C4E905C5CAC}" dt="2017-09-19T18:59:44.733" v="3163"/>
      <pc:docMkLst>
        <pc:docMk/>
      </pc:docMkLst>
      <pc:sldChg chg="modSp ord">
        <pc:chgData name="Jose Briz" userId="b40eb058ac5d0a8e" providerId="LiveId" clId="{FEAAED66-2431-4155-8B78-7C4E905C5CAC}" dt="2017-09-19T17:32:23.134" v="3161"/>
        <pc:sldMkLst>
          <pc:docMk/>
          <pc:sldMk cId="3790869568" sldId="256"/>
        </pc:sldMkLst>
        <pc:spChg chg="mod">
          <ac:chgData name="Jose Briz" userId="b40eb058ac5d0a8e" providerId="LiveId" clId="{FEAAED66-2431-4155-8B78-7C4E905C5CAC}" dt="2017-09-14T17:02:55.929" v="587" actId="1036"/>
          <ac:spMkLst>
            <pc:docMk/>
            <pc:sldMk cId="3790869568" sldId="256"/>
            <ac:spMk id="4" creationId="{7903FC32-754E-4936-AEBF-62249CB16C00}"/>
          </ac:spMkLst>
        </pc:spChg>
      </pc:sldChg>
      <pc:sldChg chg="modSp del">
        <pc:chgData name="Jose Briz" userId="b40eb058ac5d0a8e" providerId="LiveId" clId="{FEAAED66-2431-4155-8B78-7C4E905C5CAC}" dt="2017-09-19T16:31:09.533" v="2888" actId="2696"/>
        <pc:sldMkLst>
          <pc:docMk/>
          <pc:sldMk cId="444811184" sldId="257"/>
        </pc:sldMkLst>
        <pc:spChg chg="mod">
          <ac:chgData name="Jose Briz" userId="b40eb058ac5d0a8e" providerId="LiveId" clId="{FEAAED66-2431-4155-8B78-7C4E905C5CAC}" dt="2017-09-14T17:01:19.580" v="536" actId="13926"/>
          <ac:spMkLst>
            <pc:docMk/>
            <pc:sldMk cId="444811184" sldId="257"/>
            <ac:spMk id="4" creationId="{7903FC32-754E-4936-AEBF-62249CB16C00}"/>
          </ac:spMkLst>
        </pc:spChg>
      </pc:sldChg>
      <pc:sldChg chg="modSp ord">
        <pc:chgData name="Jose Briz" userId="b40eb058ac5d0a8e" providerId="LiveId" clId="{FEAAED66-2431-4155-8B78-7C4E905C5CAC}" dt="2017-09-19T17:32:27.470" v="3162"/>
        <pc:sldMkLst>
          <pc:docMk/>
          <pc:sldMk cId="1249562129" sldId="258"/>
        </pc:sldMkLst>
        <pc:spChg chg="mod">
          <ac:chgData name="Jose Briz" userId="b40eb058ac5d0a8e" providerId="LiveId" clId="{FEAAED66-2431-4155-8B78-7C4E905C5CAC}" dt="2017-09-19T16:32:35.874" v="2893" actId="20577"/>
          <ac:spMkLst>
            <pc:docMk/>
            <pc:sldMk cId="1249562129" sldId="258"/>
            <ac:spMk id="4" creationId="{7903FC32-754E-4936-AEBF-62249CB16C00}"/>
          </ac:spMkLst>
        </pc:spChg>
      </pc:sldChg>
      <pc:sldChg chg="modSp">
        <pc:chgData name="Jose Briz" userId="b40eb058ac5d0a8e" providerId="LiveId" clId="{FEAAED66-2431-4155-8B78-7C4E905C5CAC}" dt="2017-09-19T17:31:25.652" v="3160" actId="20577"/>
        <pc:sldMkLst>
          <pc:docMk/>
          <pc:sldMk cId="1825639703" sldId="259"/>
        </pc:sldMkLst>
        <pc:spChg chg="mod">
          <ac:chgData name="Jose Briz" userId="b40eb058ac5d0a8e" providerId="LiveId" clId="{FEAAED66-2431-4155-8B78-7C4E905C5CAC}" dt="2017-09-19T17:31:25.652" v="3160" actId="20577"/>
          <ac:spMkLst>
            <pc:docMk/>
            <pc:sldMk cId="1825639703" sldId="259"/>
            <ac:spMk id="4" creationId="{7903FC32-754E-4936-AEBF-62249CB16C00}"/>
          </ac:spMkLst>
        </pc:spChg>
      </pc:sldChg>
      <pc:sldChg chg="modSp ord">
        <pc:chgData name="Jose Briz" userId="b40eb058ac5d0a8e" providerId="LiveId" clId="{FEAAED66-2431-4155-8B78-7C4E905C5CAC}" dt="2017-09-19T18:59:44.733" v="3163"/>
        <pc:sldMkLst>
          <pc:docMk/>
          <pc:sldMk cId="2855935457" sldId="260"/>
        </pc:sldMkLst>
        <pc:spChg chg="mod">
          <ac:chgData name="Jose Briz" userId="b40eb058ac5d0a8e" providerId="LiveId" clId="{FEAAED66-2431-4155-8B78-7C4E905C5CAC}" dt="2017-09-14T17:01:31.333" v="538" actId="13926"/>
          <ac:spMkLst>
            <pc:docMk/>
            <pc:sldMk cId="2855935457" sldId="260"/>
            <ac:spMk id="4" creationId="{7903FC32-754E-4936-AEBF-62249CB16C00}"/>
          </ac:spMkLst>
        </pc:spChg>
      </pc:sldChg>
      <pc:sldChg chg="modSp add">
        <pc:chgData name="Jose Briz" userId="b40eb058ac5d0a8e" providerId="LiveId" clId="{FEAAED66-2431-4155-8B78-7C4E905C5CAC}" dt="2017-09-19T16:29:55.867" v="2887" actId="20577"/>
        <pc:sldMkLst>
          <pc:docMk/>
          <pc:sldMk cId="2318171165" sldId="261"/>
        </pc:sldMkLst>
        <pc:spChg chg="mod">
          <ac:chgData name="Jose Briz" userId="b40eb058ac5d0a8e" providerId="LiveId" clId="{FEAAED66-2431-4155-8B78-7C4E905C5CAC}" dt="2017-09-19T16:29:55.867" v="2887" actId="20577"/>
          <ac:spMkLst>
            <pc:docMk/>
            <pc:sldMk cId="2318171165" sldId="261"/>
            <ac:spMk id="4" creationId="{7903FC32-754E-4936-AEBF-62249CB16C00}"/>
          </ac:spMkLst>
        </pc:spChg>
      </pc:sldChg>
      <pc:sldChg chg="modSp add del">
        <pc:chgData name="Jose Briz" userId="b40eb058ac5d0a8e" providerId="LiveId" clId="{FEAAED66-2431-4155-8B78-7C4E905C5CAC}" dt="2017-09-19T16:31:20.329" v="2889" actId="2696"/>
        <pc:sldMkLst>
          <pc:docMk/>
          <pc:sldMk cId="1187357122" sldId="262"/>
        </pc:sldMkLst>
        <pc:spChg chg="mod">
          <ac:chgData name="Jose Briz" userId="b40eb058ac5d0a8e" providerId="LiveId" clId="{FEAAED66-2431-4155-8B78-7C4E905C5CAC}" dt="2017-09-19T16:22:50.703" v="2753" actId="20577"/>
          <ac:spMkLst>
            <pc:docMk/>
            <pc:sldMk cId="1187357122" sldId="262"/>
            <ac:spMk id="4" creationId="{7903FC32-754E-4936-AEBF-62249CB16C00}"/>
          </ac:spMkLst>
        </pc:spChg>
      </pc:sldChg>
    </pc:docChg>
  </pc:docChgLst>
  <pc:docChgLst>
    <pc:chgData name="Jose Briz" userId="b40eb058ac5d0a8e" providerId="LiveId" clId="{C27CA769-F2C4-41FC-B4CA-52BE64B3DB26}"/>
    <pc:docChg chg="undo custSel addSld delSld modSld">
      <pc:chgData name="Jose Briz" userId="b40eb058ac5d0a8e" providerId="LiveId" clId="{C27CA769-F2C4-41FC-B4CA-52BE64B3DB26}" dt="2017-10-27T14:31:26.707" v="2979" actId="20577"/>
      <pc:docMkLst>
        <pc:docMk/>
      </pc:docMkLst>
      <pc:sldChg chg="modSp del">
        <pc:chgData name="Jose Briz" userId="b40eb058ac5d0a8e" providerId="LiveId" clId="{C27CA769-F2C4-41FC-B4CA-52BE64B3DB26}" dt="2017-10-25T23:46:04.024" v="2450" actId="2696"/>
        <pc:sldMkLst>
          <pc:docMk/>
          <pc:sldMk cId="3790869568" sldId="256"/>
        </pc:sldMkLst>
        <pc:spChg chg="mod">
          <ac:chgData name="Jose Briz" userId="b40eb058ac5d0a8e" providerId="LiveId" clId="{C27CA769-F2C4-41FC-B4CA-52BE64B3DB26}" dt="2017-10-25T23:31:22.299" v="2052" actId="6549"/>
          <ac:spMkLst>
            <pc:docMk/>
            <pc:sldMk cId="3790869568" sldId="256"/>
            <ac:spMk id="4" creationId="{7903FC32-754E-4936-AEBF-62249CB16C00}"/>
          </ac:spMkLst>
        </pc:spChg>
      </pc:sldChg>
      <pc:sldChg chg="addSp delSp modSp mod setBg">
        <pc:chgData name="Jose Briz" userId="b40eb058ac5d0a8e" providerId="LiveId" clId="{C27CA769-F2C4-41FC-B4CA-52BE64B3DB26}" dt="2017-10-25T23:54:16.144" v="2811"/>
        <pc:sldMkLst>
          <pc:docMk/>
          <pc:sldMk cId="1249562129" sldId="258"/>
        </pc:sldMkLst>
        <pc:spChg chg="del">
          <ac:chgData name="Jose Briz" userId="b40eb058ac5d0a8e" providerId="LiveId" clId="{C27CA769-F2C4-41FC-B4CA-52BE64B3DB26}" dt="2017-10-25T21:58:58.322" v="1" actId="478"/>
          <ac:spMkLst>
            <pc:docMk/>
            <pc:sldMk cId="1249562129" sldId="258"/>
            <ac:spMk id="4" creationId="{7903FC32-754E-4936-AEBF-62249CB16C00}"/>
          </ac:spMkLst>
        </pc:spChg>
        <pc:spChg chg="add mod">
          <ac:chgData name="Jose Briz" userId="b40eb058ac5d0a8e" providerId="LiveId" clId="{C27CA769-F2C4-41FC-B4CA-52BE64B3DB26}" dt="2017-10-25T22:47:22.671" v="1318" actId="14100"/>
          <ac:spMkLst>
            <pc:docMk/>
            <pc:sldMk cId="1249562129" sldId="258"/>
            <ac:spMk id="7" creationId="{44E6E1CD-534A-4948-B904-3441F2F16D2B}"/>
          </ac:spMkLst>
        </pc:spChg>
        <pc:spChg chg="add del mod">
          <ac:chgData name="Jose Briz" userId="b40eb058ac5d0a8e" providerId="LiveId" clId="{C27CA769-F2C4-41FC-B4CA-52BE64B3DB26}" dt="2017-10-25T22:18:58.135" v="587" actId="478"/>
          <ac:spMkLst>
            <pc:docMk/>
            <pc:sldMk cId="1249562129" sldId="258"/>
            <ac:spMk id="8" creationId="{2E14500E-DBAA-4204-B8AB-9C3A9EEECDAD}"/>
          </ac:spMkLst>
        </pc:spChg>
        <pc:spChg chg="add mod">
          <ac:chgData name="Jose Briz" userId="b40eb058ac5d0a8e" providerId="LiveId" clId="{C27CA769-F2C4-41FC-B4CA-52BE64B3DB26}" dt="2017-10-25T22:47:18.277" v="1317" actId="1037"/>
          <ac:spMkLst>
            <pc:docMk/>
            <pc:sldMk cId="1249562129" sldId="258"/>
            <ac:spMk id="9" creationId="{D9141E8E-CED8-46C1-8800-DA6BF24E7080}"/>
          </ac:spMkLst>
        </pc:spChg>
        <pc:spChg chg="add mod">
          <ac:chgData name="Jose Briz" userId="b40eb058ac5d0a8e" providerId="LiveId" clId="{C27CA769-F2C4-41FC-B4CA-52BE64B3DB26}" dt="2017-10-25T22:47:18.277" v="1317" actId="1037"/>
          <ac:spMkLst>
            <pc:docMk/>
            <pc:sldMk cId="1249562129" sldId="258"/>
            <ac:spMk id="10" creationId="{A90BECC7-A59C-4C3C-8440-C0146723E6FA}"/>
          </ac:spMkLst>
        </pc:spChg>
        <pc:spChg chg="add mod">
          <ac:chgData name="Jose Briz" userId="b40eb058ac5d0a8e" providerId="LiveId" clId="{C27CA769-F2C4-41FC-B4CA-52BE64B3DB26}" dt="2017-10-25T22:47:18.277" v="1317" actId="1037"/>
          <ac:spMkLst>
            <pc:docMk/>
            <pc:sldMk cId="1249562129" sldId="258"/>
            <ac:spMk id="11" creationId="{225FBC6B-AAD7-4842-A847-DC00B3616FB1}"/>
          </ac:spMkLst>
        </pc:spChg>
        <pc:spChg chg="add mod">
          <ac:chgData name="Jose Briz" userId="b40eb058ac5d0a8e" providerId="LiveId" clId="{C27CA769-F2C4-41FC-B4CA-52BE64B3DB26}" dt="2017-10-25T22:47:18.277" v="1317" actId="1037"/>
          <ac:spMkLst>
            <pc:docMk/>
            <pc:sldMk cId="1249562129" sldId="258"/>
            <ac:spMk id="12" creationId="{DF3EE147-7A19-4CA8-AE83-F1412783B4CF}"/>
          </ac:spMkLst>
        </pc:spChg>
        <pc:spChg chg="add mod">
          <ac:chgData name="Jose Briz" userId="b40eb058ac5d0a8e" providerId="LiveId" clId="{C27CA769-F2C4-41FC-B4CA-52BE64B3DB26}" dt="2017-10-25T22:47:18.277" v="1317" actId="1037"/>
          <ac:spMkLst>
            <pc:docMk/>
            <pc:sldMk cId="1249562129" sldId="258"/>
            <ac:spMk id="13" creationId="{A7DE96A4-D9E2-4DEC-BBE1-E3E24731F075}"/>
          </ac:spMkLst>
        </pc:spChg>
        <pc:spChg chg="add mod">
          <ac:chgData name="Jose Briz" userId="b40eb058ac5d0a8e" providerId="LiveId" clId="{C27CA769-F2C4-41FC-B4CA-52BE64B3DB26}" dt="2017-10-25T22:47:08.902" v="1298" actId="1036"/>
          <ac:spMkLst>
            <pc:docMk/>
            <pc:sldMk cId="1249562129" sldId="258"/>
            <ac:spMk id="18" creationId="{5DE4C9C8-AA23-4C88-A6A2-7A0919B16D95}"/>
          </ac:spMkLst>
        </pc:spChg>
        <pc:picChg chg="add mod modCrop">
          <ac:chgData name="Jose Briz" userId="b40eb058ac5d0a8e" providerId="LiveId" clId="{C27CA769-F2C4-41FC-B4CA-52BE64B3DB26}" dt="2017-10-25T23:54:16.144" v="2811"/>
          <ac:picMkLst>
            <pc:docMk/>
            <pc:sldMk cId="1249562129" sldId="258"/>
            <ac:picMk id="3" creationId="{77B92196-9C44-46B0-908A-50329284FB22}"/>
          </ac:picMkLst>
        </pc:picChg>
        <pc:picChg chg="add mod ord modCrop">
          <ac:chgData name="Jose Briz" userId="b40eb058ac5d0a8e" providerId="LiveId" clId="{C27CA769-F2C4-41FC-B4CA-52BE64B3DB26}" dt="2017-10-25T22:47:45.139" v="1337" actId="1038"/>
          <ac:picMkLst>
            <pc:docMk/>
            <pc:sldMk cId="1249562129" sldId="258"/>
            <ac:picMk id="6" creationId="{F3462BF1-160A-4794-A913-D704C9045748}"/>
          </ac:picMkLst>
        </pc:picChg>
        <pc:picChg chg="add mod">
          <ac:chgData name="Jose Briz" userId="b40eb058ac5d0a8e" providerId="LiveId" clId="{C27CA769-F2C4-41FC-B4CA-52BE64B3DB26}" dt="2017-10-25T22:44:56.191" v="1277" actId="1038"/>
          <ac:picMkLst>
            <pc:docMk/>
            <pc:sldMk cId="1249562129" sldId="258"/>
            <ac:picMk id="15" creationId="{5B64756A-39A8-45FE-9CE8-6E6C59058E84}"/>
          </ac:picMkLst>
        </pc:picChg>
        <pc:cxnChg chg="add del mod">
          <ac:chgData name="Jose Briz" userId="b40eb058ac5d0a8e" providerId="LiveId" clId="{C27CA769-F2C4-41FC-B4CA-52BE64B3DB26}" dt="2017-10-25T22:45:18.225" v="1278" actId="478"/>
          <ac:cxnSpMkLst>
            <pc:docMk/>
            <pc:sldMk cId="1249562129" sldId="258"/>
            <ac:cxnSpMk id="17" creationId="{19CB942E-F781-4AFE-AFEA-660CF58D586C}"/>
          </ac:cxnSpMkLst>
        </pc:cxnChg>
      </pc:sldChg>
      <pc:sldChg chg="del">
        <pc:chgData name="Jose Briz" userId="b40eb058ac5d0a8e" providerId="LiveId" clId="{C27CA769-F2C4-41FC-B4CA-52BE64B3DB26}" dt="2017-10-25T23:20:34.805" v="1709" actId="2696"/>
        <pc:sldMkLst>
          <pc:docMk/>
          <pc:sldMk cId="1825639703" sldId="259"/>
        </pc:sldMkLst>
      </pc:sldChg>
      <pc:sldChg chg="modSp del">
        <pc:chgData name="Jose Briz" userId="b40eb058ac5d0a8e" providerId="LiveId" clId="{C27CA769-F2C4-41FC-B4CA-52BE64B3DB26}" dt="2017-10-25T23:26:50.022" v="1974" actId="2696"/>
        <pc:sldMkLst>
          <pc:docMk/>
          <pc:sldMk cId="2855935457" sldId="260"/>
        </pc:sldMkLst>
        <pc:spChg chg="mod">
          <ac:chgData name="Jose Briz" userId="b40eb058ac5d0a8e" providerId="LiveId" clId="{C27CA769-F2C4-41FC-B4CA-52BE64B3DB26}" dt="2017-10-25T23:25:03.257" v="1946" actId="20577"/>
          <ac:spMkLst>
            <pc:docMk/>
            <pc:sldMk cId="2855935457" sldId="260"/>
            <ac:spMk id="4" creationId="{7903FC32-754E-4936-AEBF-62249CB16C00}"/>
          </ac:spMkLst>
        </pc:spChg>
      </pc:sldChg>
      <pc:sldChg chg="del">
        <pc:chgData name="Jose Briz" userId="b40eb058ac5d0a8e" providerId="LiveId" clId="{C27CA769-F2C4-41FC-B4CA-52BE64B3DB26}" dt="2017-10-25T23:01:47.735" v="1614" actId="2696"/>
        <pc:sldMkLst>
          <pc:docMk/>
          <pc:sldMk cId="2318171165" sldId="261"/>
        </pc:sldMkLst>
      </pc:sldChg>
      <pc:sldChg chg="addSp delSp modSp add">
        <pc:chgData name="Jose Briz" userId="b40eb058ac5d0a8e" providerId="LiveId" clId="{C27CA769-F2C4-41FC-B4CA-52BE64B3DB26}" dt="2017-10-27T14:31:26.707" v="2979" actId="20577"/>
        <pc:sldMkLst>
          <pc:docMk/>
          <pc:sldMk cId="515442619" sldId="262"/>
        </pc:sldMkLst>
        <pc:spChg chg="add del">
          <ac:chgData name="Jose Briz" userId="b40eb058ac5d0a8e" providerId="LiveId" clId="{C27CA769-F2C4-41FC-B4CA-52BE64B3DB26}" dt="2017-10-25T22:48:08.783" v="1338" actId="478"/>
          <ac:spMkLst>
            <pc:docMk/>
            <pc:sldMk cId="515442619" sldId="262"/>
            <ac:spMk id="3" creationId="{E8CA784D-300F-44EE-ABCB-EB530C7F070A}"/>
          </ac:spMkLst>
        </pc:spChg>
        <pc:spChg chg="mod">
          <ac:chgData name="Jose Briz" userId="b40eb058ac5d0a8e" providerId="LiveId" clId="{C27CA769-F2C4-41FC-B4CA-52BE64B3DB26}" dt="2017-10-27T14:31:26.707" v="2979" actId="20577"/>
          <ac:spMkLst>
            <pc:docMk/>
            <pc:sldMk cId="515442619" sldId="262"/>
            <ac:spMk id="4" creationId="{7903FC32-754E-4936-AEBF-62249CB16C00}"/>
          </ac:spMkLst>
        </pc:spChg>
        <pc:spChg chg="add del">
          <ac:chgData name="Jose Briz" userId="b40eb058ac5d0a8e" providerId="LiveId" clId="{C27CA769-F2C4-41FC-B4CA-52BE64B3DB26}" dt="2017-10-25T22:48:08.783" v="1338" actId="478"/>
          <ac:spMkLst>
            <pc:docMk/>
            <pc:sldMk cId="515442619" sldId="262"/>
            <ac:spMk id="5" creationId="{13698FA3-45BB-45EF-B352-A83E652CB329}"/>
          </ac:spMkLst>
        </pc:spChg>
        <pc:spChg chg="add del">
          <ac:chgData name="Jose Briz" userId="b40eb058ac5d0a8e" providerId="LiveId" clId="{C27CA769-F2C4-41FC-B4CA-52BE64B3DB26}" dt="2017-10-25T22:48:08.783" v="1338" actId="478"/>
          <ac:spMkLst>
            <pc:docMk/>
            <pc:sldMk cId="515442619" sldId="262"/>
            <ac:spMk id="6" creationId="{F25819DA-0C51-4964-A9BF-C3ACA7B65DCE}"/>
          </ac:spMkLst>
        </pc:spChg>
        <pc:spChg chg="add del">
          <ac:chgData name="Jose Briz" userId="b40eb058ac5d0a8e" providerId="LiveId" clId="{C27CA769-F2C4-41FC-B4CA-52BE64B3DB26}" dt="2017-10-25T22:48:08.783" v="1338" actId="478"/>
          <ac:spMkLst>
            <pc:docMk/>
            <pc:sldMk cId="515442619" sldId="262"/>
            <ac:spMk id="7" creationId="{45DC745A-B5D1-4693-8FA0-D98B9C20D38C}"/>
          </ac:spMkLst>
        </pc:spChg>
        <pc:spChg chg="add del">
          <ac:chgData name="Jose Briz" userId="b40eb058ac5d0a8e" providerId="LiveId" clId="{C27CA769-F2C4-41FC-B4CA-52BE64B3DB26}" dt="2017-10-25T22:48:08.783" v="1338" actId="478"/>
          <ac:spMkLst>
            <pc:docMk/>
            <pc:sldMk cId="515442619" sldId="262"/>
            <ac:spMk id="8" creationId="{1BE0E79D-3B50-40A9-909C-7C17484C1F2D}"/>
          </ac:spMkLst>
        </pc:spChg>
        <pc:spChg chg="add del">
          <ac:chgData name="Jose Briz" userId="b40eb058ac5d0a8e" providerId="LiveId" clId="{C27CA769-F2C4-41FC-B4CA-52BE64B3DB26}" dt="2017-10-25T22:48:08.783" v="1338" actId="478"/>
          <ac:spMkLst>
            <pc:docMk/>
            <pc:sldMk cId="515442619" sldId="262"/>
            <ac:spMk id="9" creationId="{BAB80B7A-8ACE-46EE-87D5-3C4D66C80A92}"/>
          </ac:spMkLst>
        </pc:spChg>
        <pc:spChg chg="add">
          <ac:chgData name="Jose Briz" userId="b40eb058ac5d0a8e" providerId="LiveId" clId="{C27CA769-F2C4-41FC-B4CA-52BE64B3DB26}" dt="2017-10-25T22:48:28.653" v="1381"/>
          <ac:spMkLst>
            <pc:docMk/>
            <pc:sldMk cId="515442619" sldId="262"/>
            <ac:spMk id="11" creationId="{79260187-500B-4480-87DE-D714F8A674B6}"/>
          </ac:spMkLst>
        </pc:spChg>
        <pc:spChg chg="add">
          <ac:chgData name="Jose Briz" userId="b40eb058ac5d0a8e" providerId="LiveId" clId="{C27CA769-F2C4-41FC-B4CA-52BE64B3DB26}" dt="2017-10-25T22:48:28.653" v="1381"/>
          <ac:spMkLst>
            <pc:docMk/>
            <pc:sldMk cId="515442619" sldId="262"/>
            <ac:spMk id="12" creationId="{52EB837F-D26E-4FAB-BBA5-778FDF8BB9D3}"/>
          </ac:spMkLst>
        </pc:spChg>
        <pc:spChg chg="add">
          <ac:chgData name="Jose Briz" userId="b40eb058ac5d0a8e" providerId="LiveId" clId="{C27CA769-F2C4-41FC-B4CA-52BE64B3DB26}" dt="2017-10-25T22:48:28.653" v="1381"/>
          <ac:spMkLst>
            <pc:docMk/>
            <pc:sldMk cId="515442619" sldId="262"/>
            <ac:spMk id="13" creationId="{DCCC5A60-3AC2-4A36-8E2D-46A48628A9BF}"/>
          </ac:spMkLst>
        </pc:spChg>
        <pc:spChg chg="add">
          <ac:chgData name="Jose Briz" userId="b40eb058ac5d0a8e" providerId="LiveId" clId="{C27CA769-F2C4-41FC-B4CA-52BE64B3DB26}" dt="2017-10-25T22:48:28.653" v="1381"/>
          <ac:spMkLst>
            <pc:docMk/>
            <pc:sldMk cId="515442619" sldId="262"/>
            <ac:spMk id="14" creationId="{06585A7C-7FAB-499A-9710-D1633DFF9BB5}"/>
          </ac:spMkLst>
        </pc:spChg>
        <pc:spChg chg="add">
          <ac:chgData name="Jose Briz" userId="b40eb058ac5d0a8e" providerId="LiveId" clId="{C27CA769-F2C4-41FC-B4CA-52BE64B3DB26}" dt="2017-10-25T22:48:28.653" v="1381"/>
          <ac:spMkLst>
            <pc:docMk/>
            <pc:sldMk cId="515442619" sldId="262"/>
            <ac:spMk id="15" creationId="{2A80F865-8693-4E08-B4EC-76B3129AB6F2}"/>
          </ac:spMkLst>
        </pc:spChg>
        <pc:spChg chg="add">
          <ac:chgData name="Jose Briz" userId="b40eb058ac5d0a8e" providerId="LiveId" clId="{C27CA769-F2C4-41FC-B4CA-52BE64B3DB26}" dt="2017-10-25T22:48:28.653" v="1381"/>
          <ac:spMkLst>
            <pc:docMk/>
            <pc:sldMk cId="515442619" sldId="262"/>
            <ac:spMk id="16" creationId="{8B11824B-E71C-496B-958D-322491873277}"/>
          </ac:spMkLst>
        </pc:spChg>
        <pc:spChg chg="add mod">
          <ac:chgData name="Jose Briz" userId="b40eb058ac5d0a8e" providerId="LiveId" clId="{C27CA769-F2C4-41FC-B4CA-52BE64B3DB26}" dt="2017-10-25T22:56:20.717" v="1501" actId="1036"/>
          <ac:spMkLst>
            <pc:docMk/>
            <pc:sldMk cId="515442619" sldId="262"/>
            <ac:spMk id="19" creationId="{F3381EB4-9572-4436-BE1A-5D36F11DFC78}"/>
          </ac:spMkLst>
        </pc:spChg>
        <pc:spChg chg="add mod">
          <ac:chgData name="Jose Briz" userId="b40eb058ac5d0a8e" providerId="LiveId" clId="{C27CA769-F2C4-41FC-B4CA-52BE64B3DB26}" dt="2017-10-25T23:35:48.686" v="2185" actId="403"/>
          <ac:spMkLst>
            <pc:docMk/>
            <pc:sldMk cId="515442619" sldId="262"/>
            <ac:spMk id="24" creationId="{716AC304-DB27-451C-944E-C7EBE108562E}"/>
          </ac:spMkLst>
        </pc:spChg>
        <pc:picChg chg="add del">
          <ac:chgData name="Jose Briz" userId="b40eb058ac5d0a8e" providerId="LiveId" clId="{C27CA769-F2C4-41FC-B4CA-52BE64B3DB26}" dt="2017-10-25T22:48:08.783" v="1338" actId="478"/>
          <ac:picMkLst>
            <pc:docMk/>
            <pc:sldMk cId="515442619" sldId="262"/>
            <ac:picMk id="10" creationId="{6734BBFE-EB3F-4BAC-857D-537324FCB548}"/>
          </ac:picMkLst>
        </pc:picChg>
        <pc:picChg chg="add">
          <ac:chgData name="Jose Briz" userId="b40eb058ac5d0a8e" providerId="LiveId" clId="{C27CA769-F2C4-41FC-B4CA-52BE64B3DB26}" dt="2017-10-25T22:48:28.653" v="1381"/>
          <ac:picMkLst>
            <pc:docMk/>
            <pc:sldMk cId="515442619" sldId="262"/>
            <ac:picMk id="17" creationId="{C71E0F1B-4474-4A87-81F0-08807F986B60}"/>
          </ac:picMkLst>
        </pc:picChg>
        <pc:picChg chg="add mod ord modCrop">
          <ac:chgData name="Jose Briz" userId="b40eb058ac5d0a8e" providerId="LiveId" clId="{C27CA769-F2C4-41FC-B4CA-52BE64B3DB26}" dt="2017-10-25T23:57:41.376" v="2855"/>
          <ac:picMkLst>
            <pc:docMk/>
            <pc:sldMk cId="515442619" sldId="262"/>
            <ac:picMk id="18" creationId="{EF5982E2-C366-434F-BA57-FDA4B42202D5}"/>
          </ac:picMkLst>
        </pc:picChg>
        <pc:picChg chg="add mod">
          <ac:chgData name="Jose Briz" userId="b40eb058ac5d0a8e" providerId="LiveId" clId="{C27CA769-F2C4-41FC-B4CA-52BE64B3DB26}" dt="2017-10-25T23:35:26.524" v="2156" actId="1036"/>
          <ac:picMkLst>
            <pc:docMk/>
            <pc:sldMk cId="515442619" sldId="262"/>
            <ac:picMk id="21" creationId="{A95700AF-606D-436D-A42D-C53B92162742}"/>
          </ac:picMkLst>
        </pc:picChg>
        <pc:picChg chg="add mod">
          <ac:chgData name="Jose Briz" userId="b40eb058ac5d0a8e" providerId="LiveId" clId="{C27CA769-F2C4-41FC-B4CA-52BE64B3DB26}" dt="2017-10-25T23:35:26.524" v="2156" actId="1036"/>
          <ac:picMkLst>
            <pc:docMk/>
            <pc:sldMk cId="515442619" sldId="262"/>
            <ac:picMk id="23" creationId="{6159671A-EC2D-47C9-B585-69AD83AA4CB6}"/>
          </ac:picMkLst>
        </pc:picChg>
      </pc:sldChg>
      <pc:sldChg chg="addSp delSp modSp add">
        <pc:chgData name="Jose Briz" userId="b40eb058ac5d0a8e" providerId="LiveId" clId="{C27CA769-F2C4-41FC-B4CA-52BE64B3DB26}" dt="2017-10-26T00:04:06.426" v="2916"/>
        <pc:sldMkLst>
          <pc:docMk/>
          <pc:sldMk cId="2624310493" sldId="263"/>
        </pc:sldMkLst>
        <pc:spChg chg="mod">
          <ac:chgData name="Jose Briz" userId="b40eb058ac5d0a8e" providerId="LiveId" clId="{C27CA769-F2C4-41FC-B4CA-52BE64B3DB26}" dt="2017-10-25T23:38:25.062" v="2192" actId="1036"/>
          <ac:spMkLst>
            <pc:docMk/>
            <pc:sldMk cId="2624310493" sldId="263"/>
            <ac:spMk id="4" creationId="{7903FC32-754E-4936-AEBF-62249CB16C00}"/>
          </ac:spMkLst>
        </pc:spChg>
        <pc:spChg chg="mod">
          <ac:chgData name="Jose Briz" userId="b40eb058ac5d0a8e" providerId="LiveId" clId="{C27CA769-F2C4-41FC-B4CA-52BE64B3DB26}" dt="2017-10-25T23:13:57.568" v="1675"/>
          <ac:spMkLst>
            <pc:docMk/>
            <pc:sldMk cId="2624310493" sldId="263"/>
            <ac:spMk id="19" creationId="{F3381EB4-9572-4436-BE1A-5D36F11DFC78}"/>
          </ac:spMkLst>
        </pc:spChg>
        <pc:picChg chg="add del mod ord modCrop">
          <ac:chgData name="Jose Briz" userId="b40eb058ac5d0a8e" providerId="LiveId" clId="{C27CA769-F2C4-41FC-B4CA-52BE64B3DB26}" dt="2017-10-25T23:07:57.857" v="1641" actId="478"/>
          <ac:picMkLst>
            <pc:docMk/>
            <pc:sldMk cId="2624310493" sldId="263"/>
            <ac:picMk id="3" creationId="{F1BBA75A-51E6-44DE-981B-EF93FD8C8A0F}"/>
          </ac:picMkLst>
        </pc:picChg>
        <pc:picChg chg="add mod ord modCrop">
          <ac:chgData name="Jose Briz" userId="b40eb058ac5d0a8e" providerId="LiveId" clId="{C27CA769-F2C4-41FC-B4CA-52BE64B3DB26}" dt="2017-10-26T00:04:06.426" v="2916"/>
          <ac:picMkLst>
            <pc:docMk/>
            <pc:sldMk cId="2624310493" sldId="263"/>
            <ac:picMk id="6" creationId="{70884DA7-DBE3-4A8B-900E-22BB1BA249F1}"/>
          </ac:picMkLst>
        </pc:picChg>
        <pc:picChg chg="del mod">
          <ac:chgData name="Jose Briz" userId="b40eb058ac5d0a8e" providerId="LiveId" clId="{C27CA769-F2C4-41FC-B4CA-52BE64B3DB26}" dt="2017-10-25T23:11:28.054" v="1666" actId="478"/>
          <ac:picMkLst>
            <pc:docMk/>
            <pc:sldMk cId="2624310493" sldId="263"/>
            <ac:picMk id="18" creationId="{EF5982E2-C366-434F-BA57-FDA4B42202D5}"/>
          </ac:picMkLst>
        </pc:picChg>
        <pc:picChg chg="add del mod ord modCrop">
          <ac:chgData name="Jose Briz" userId="b40eb058ac5d0a8e" providerId="LiveId" clId="{C27CA769-F2C4-41FC-B4CA-52BE64B3DB26}" dt="2017-10-25T23:14:12.783" v="1676" actId="478"/>
          <ac:picMkLst>
            <pc:docMk/>
            <pc:sldMk cId="2624310493" sldId="263"/>
            <ac:picMk id="20" creationId="{3A4AD3DF-999C-4563-B794-C6D7386F91CA}"/>
          </ac:picMkLst>
        </pc:picChg>
        <pc:picChg chg="add mod ord">
          <ac:chgData name="Jose Briz" userId="b40eb058ac5d0a8e" providerId="LiveId" clId="{C27CA769-F2C4-41FC-B4CA-52BE64B3DB26}" dt="2017-10-25T23:58:00.912" v="2856"/>
          <ac:picMkLst>
            <pc:docMk/>
            <pc:sldMk cId="2624310493" sldId="263"/>
            <ac:picMk id="21" creationId="{798D0BF2-4E05-4839-902A-F975BBD5F0DE}"/>
          </ac:picMkLst>
        </pc:picChg>
      </pc:sldChg>
      <pc:sldChg chg="addSp modSp add">
        <pc:chgData name="Jose Briz" userId="b40eb058ac5d0a8e" providerId="LiveId" clId="{C27CA769-F2C4-41FC-B4CA-52BE64B3DB26}" dt="2017-10-26T00:05:36.524" v="2928"/>
        <pc:sldMkLst>
          <pc:docMk/>
          <pc:sldMk cId="3930747950" sldId="264"/>
        </pc:sldMkLst>
        <pc:spChg chg="mod">
          <ac:chgData name="Jose Briz" userId="b40eb058ac5d0a8e" providerId="LiveId" clId="{C27CA769-F2C4-41FC-B4CA-52BE64B3DB26}" dt="2017-10-25T23:19:36.354" v="1704" actId="14100"/>
          <ac:spMkLst>
            <pc:docMk/>
            <pc:sldMk cId="3930747950" sldId="264"/>
            <ac:spMk id="4" creationId="{7903FC32-754E-4936-AEBF-62249CB16C00}"/>
          </ac:spMkLst>
        </pc:spChg>
        <pc:spChg chg="mod">
          <ac:chgData name="Jose Briz" userId="b40eb058ac5d0a8e" providerId="LiveId" clId="{C27CA769-F2C4-41FC-B4CA-52BE64B3DB26}" dt="2017-10-25T23:04:02.801" v="1622" actId="20577"/>
          <ac:spMkLst>
            <pc:docMk/>
            <pc:sldMk cId="3930747950" sldId="264"/>
            <ac:spMk id="19" creationId="{F3381EB4-9572-4436-BE1A-5D36F11DFC78}"/>
          </ac:spMkLst>
        </pc:spChg>
        <pc:picChg chg="add mod ord modCrop">
          <ac:chgData name="Jose Briz" userId="b40eb058ac5d0a8e" providerId="LiveId" clId="{C27CA769-F2C4-41FC-B4CA-52BE64B3DB26}" dt="2017-10-26T00:05:36.524" v="2928"/>
          <ac:picMkLst>
            <pc:docMk/>
            <pc:sldMk cId="3930747950" sldId="264"/>
            <ac:picMk id="3" creationId="{AE2A19FA-F8E6-487A-9AEA-1F1789A14310}"/>
          </ac:picMkLst>
        </pc:picChg>
        <pc:picChg chg="mod">
          <ac:chgData name="Jose Briz" userId="b40eb058ac5d0a8e" providerId="LiveId" clId="{C27CA769-F2C4-41FC-B4CA-52BE64B3DB26}" dt="2017-10-25T23:57:16.981" v="2852"/>
          <ac:picMkLst>
            <pc:docMk/>
            <pc:sldMk cId="3930747950" sldId="264"/>
            <ac:picMk id="18" creationId="{EF5982E2-C366-434F-BA57-FDA4B42202D5}"/>
          </ac:picMkLst>
        </pc:picChg>
      </pc:sldChg>
      <pc:sldChg chg="addSp delSp modSp add">
        <pc:chgData name="Jose Briz" userId="b40eb058ac5d0a8e" providerId="LiveId" clId="{C27CA769-F2C4-41FC-B4CA-52BE64B3DB26}" dt="2017-10-25T23:58:20.402" v="2857"/>
        <pc:sldMkLst>
          <pc:docMk/>
          <pc:sldMk cId="446142470" sldId="265"/>
        </pc:sldMkLst>
        <pc:spChg chg="mod">
          <ac:chgData name="Jose Briz" userId="b40eb058ac5d0a8e" providerId="LiveId" clId="{C27CA769-F2C4-41FC-B4CA-52BE64B3DB26}" dt="2017-10-25T23:41:38.171" v="2353" actId="1037"/>
          <ac:spMkLst>
            <pc:docMk/>
            <pc:sldMk cId="446142470" sldId="265"/>
            <ac:spMk id="4" creationId="{7903FC32-754E-4936-AEBF-62249CB16C00}"/>
          </ac:spMkLst>
        </pc:spChg>
        <pc:spChg chg="mod">
          <ac:chgData name="Jose Briz" userId="b40eb058ac5d0a8e" providerId="LiveId" clId="{C27CA769-F2C4-41FC-B4CA-52BE64B3DB26}" dt="2017-10-25T23:25:47.768" v="1966" actId="20577"/>
          <ac:spMkLst>
            <pc:docMk/>
            <pc:sldMk cId="446142470" sldId="265"/>
            <ac:spMk id="19" creationId="{F3381EB4-9572-4436-BE1A-5D36F11DFC78}"/>
          </ac:spMkLst>
        </pc:spChg>
        <pc:picChg chg="del">
          <ac:chgData name="Jose Briz" userId="b40eb058ac5d0a8e" providerId="LiveId" clId="{C27CA769-F2C4-41FC-B4CA-52BE64B3DB26}" dt="2017-10-25T23:25:49.985" v="1967" actId="478"/>
          <ac:picMkLst>
            <pc:docMk/>
            <pc:sldMk cId="446142470" sldId="265"/>
            <ac:picMk id="3" creationId="{AE2A19FA-F8E6-487A-9AEA-1F1789A14310}"/>
          </ac:picMkLst>
        </pc:picChg>
        <pc:picChg chg="add del mod modCrop">
          <ac:chgData name="Jose Briz" userId="b40eb058ac5d0a8e" providerId="LiveId" clId="{C27CA769-F2C4-41FC-B4CA-52BE64B3DB26}" dt="2017-10-25T23:40:23.356" v="2207" actId="478"/>
          <ac:picMkLst>
            <pc:docMk/>
            <pc:sldMk cId="446142470" sldId="265"/>
            <ac:picMk id="5" creationId="{9899998A-0F97-4B2D-9337-F34342330126}"/>
          </ac:picMkLst>
        </pc:picChg>
        <pc:picChg chg="mod">
          <ac:chgData name="Jose Briz" userId="b40eb058ac5d0a8e" providerId="LiveId" clId="{C27CA769-F2C4-41FC-B4CA-52BE64B3DB26}" dt="2017-10-25T23:58:20.402" v="2857"/>
          <ac:picMkLst>
            <pc:docMk/>
            <pc:sldMk cId="446142470" sldId="265"/>
            <ac:picMk id="18" creationId="{EF5982E2-C366-434F-BA57-FDA4B42202D5}"/>
          </ac:picMkLst>
        </pc:picChg>
      </pc:sldChg>
      <pc:sldChg chg="addSp delSp modSp add">
        <pc:chgData name="Jose Briz" userId="b40eb058ac5d0a8e" providerId="LiveId" clId="{C27CA769-F2C4-41FC-B4CA-52BE64B3DB26}" dt="2017-10-25T23:53:10.220" v="2650" actId="478"/>
        <pc:sldMkLst>
          <pc:docMk/>
          <pc:sldMk cId="3136965392" sldId="266"/>
        </pc:sldMkLst>
        <pc:spChg chg="mod">
          <ac:chgData name="Jose Briz" userId="b40eb058ac5d0a8e" providerId="LiveId" clId="{C27CA769-F2C4-41FC-B4CA-52BE64B3DB26}" dt="2017-10-25T23:46:25.259" v="2473" actId="1037"/>
          <ac:spMkLst>
            <pc:docMk/>
            <pc:sldMk cId="3136965392" sldId="266"/>
            <ac:spMk id="4" creationId="{7903FC32-754E-4936-AEBF-62249CB16C00}"/>
          </ac:spMkLst>
        </pc:spChg>
        <pc:spChg chg="mod">
          <ac:chgData name="Jose Briz" userId="b40eb058ac5d0a8e" providerId="LiveId" clId="{C27CA769-F2C4-41FC-B4CA-52BE64B3DB26}" dt="2017-10-25T23:41:52.034" v="2361" actId="20577"/>
          <ac:spMkLst>
            <pc:docMk/>
            <pc:sldMk cId="3136965392" sldId="266"/>
            <ac:spMk id="19" creationId="{F3381EB4-9572-4436-BE1A-5D36F11DFC78}"/>
          </ac:spMkLst>
        </pc:spChg>
        <pc:picChg chg="del mod modCrop">
          <ac:chgData name="Jose Briz" userId="b40eb058ac5d0a8e" providerId="LiveId" clId="{C27CA769-F2C4-41FC-B4CA-52BE64B3DB26}" dt="2017-10-25T23:46:39.231" v="2474" actId="478"/>
          <ac:picMkLst>
            <pc:docMk/>
            <pc:sldMk cId="3136965392" sldId="266"/>
            <ac:picMk id="18" creationId="{EF5982E2-C366-434F-BA57-FDA4B42202D5}"/>
          </ac:picMkLst>
        </pc:picChg>
        <pc:picChg chg="add del ord">
          <ac:chgData name="Jose Briz" userId="b40eb058ac5d0a8e" providerId="LiveId" clId="{C27CA769-F2C4-41FC-B4CA-52BE64B3DB26}" dt="2017-10-25T23:53:10.220" v="2650" actId="478"/>
          <ac:picMkLst>
            <pc:docMk/>
            <pc:sldMk cId="3136965392" sldId="266"/>
            <ac:picMk id="20" creationId="{04E9EEE6-DC37-457A-AC57-B068406A81EA}"/>
          </ac:picMkLst>
        </pc:picChg>
        <pc:picChg chg="add mod ord modCrop">
          <ac:chgData name="Jose Briz" userId="b40eb058ac5d0a8e" providerId="LiveId" clId="{C27CA769-F2C4-41FC-B4CA-52BE64B3DB26}" dt="2017-10-25T23:50:07.039" v="2615" actId="1035"/>
          <ac:picMkLst>
            <pc:docMk/>
            <pc:sldMk cId="3136965392" sldId="266"/>
            <ac:picMk id="21" creationId="{1A9BC8BA-606E-4625-9808-26599C9360A2}"/>
          </ac:picMkLst>
        </pc:picChg>
        <pc:picChg chg="add mod">
          <ac:chgData name="Jose Briz" userId="b40eb058ac5d0a8e" providerId="LiveId" clId="{C27CA769-F2C4-41FC-B4CA-52BE64B3DB26}" dt="2017-10-25T23:50:48.991" v="2617" actId="1076"/>
          <ac:picMkLst>
            <pc:docMk/>
            <pc:sldMk cId="3136965392" sldId="266"/>
            <ac:picMk id="22" creationId="{52F380CB-DC79-475B-8D65-489F16988CB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F11B-2764-4FE1-B815-B479291C4C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944B5D-FB3B-4942-8DF1-5188EC1D99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16FD29-F851-4F43-B04F-89CD8927B9B4}"/>
              </a:ext>
            </a:extLst>
          </p:cNvPr>
          <p:cNvSpPr>
            <a:spLocks noGrp="1"/>
          </p:cNvSpPr>
          <p:nvPr>
            <p:ph type="dt" sz="half" idx="10"/>
          </p:nvPr>
        </p:nvSpPr>
        <p:spPr/>
        <p:txBody>
          <a:bodyPr/>
          <a:lstStyle/>
          <a:p>
            <a:fld id="{B4971AC3-9592-4D70-9F3F-BB0A78F7EF98}" type="datetimeFigureOut">
              <a:rPr lang="en-US" smtClean="0"/>
              <a:t>10/25/2017</a:t>
            </a:fld>
            <a:endParaRPr lang="en-US"/>
          </a:p>
        </p:txBody>
      </p:sp>
      <p:sp>
        <p:nvSpPr>
          <p:cNvPr id="5" name="Footer Placeholder 4">
            <a:extLst>
              <a:ext uri="{FF2B5EF4-FFF2-40B4-BE49-F238E27FC236}">
                <a16:creationId xmlns:a16="http://schemas.microsoft.com/office/drawing/2014/main" id="{C44FAA1B-8D5E-413B-9965-B2418F5499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7FC3A-3F3B-43CA-9A7E-669F241199E3}"/>
              </a:ext>
            </a:extLst>
          </p:cNvPr>
          <p:cNvSpPr>
            <a:spLocks noGrp="1"/>
          </p:cNvSpPr>
          <p:nvPr>
            <p:ph type="sldNum" sz="quarter" idx="12"/>
          </p:nvPr>
        </p:nvSpPr>
        <p:spPr/>
        <p:txBody>
          <a:bodyPr/>
          <a:lstStyle/>
          <a:p>
            <a:fld id="{BD0A8E54-D8BD-4F6E-BC6F-18D82AE7673C}" type="slidenum">
              <a:rPr lang="en-US" smtClean="0"/>
              <a:t>‹#›</a:t>
            </a:fld>
            <a:endParaRPr lang="en-US"/>
          </a:p>
        </p:txBody>
      </p:sp>
    </p:spTree>
    <p:extLst>
      <p:ext uri="{BB962C8B-B14F-4D97-AF65-F5344CB8AC3E}">
        <p14:creationId xmlns:p14="http://schemas.microsoft.com/office/powerpoint/2010/main" val="2133478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6457-C85B-401C-BC41-E45F82BE21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BE4A05-C3F4-4272-AF5C-229404938B8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AAF1E-A3D1-4905-8051-CC6725160581}"/>
              </a:ext>
            </a:extLst>
          </p:cNvPr>
          <p:cNvSpPr>
            <a:spLocks noGrp="1"/>
          </p:cNvSpPr>
          <p:nvPr>
            <p:ph type="dt" sz="half" idx="10"/>
          </p:nvPr>
        </p:nvSpPr>
        <p:spPr/>
        <p:txBody>
          <a:bodyPr/>
          <a:lstStyle/>
          <a:p>
            <a:fld id="{B4971AC3-9592-4D70-9F3F-BB0A78F7EF98}" type="datetimeFigureOut">
              <a:rPr lang="en-US" smtClean="0"/>
              <a:t>10/25/2017</a:t>
            </a:fld>
            <a:endParaRPr lang="en-US"/>
          </a:p>
        </p:txBody>
      </p:sp>
      <p:sp>
        <p:nvSpPr>
          <p:cNvPr id="5" name="Footer Placeholder 4">
            <a:extLst>
              <a:ext uri="{FF2B5EF4-FFF2-40B4-BE49-F238E27FC236}">
                <a16:creationId xmlns:a16="http://schemas.microsoft.com/office/drawing/2014/main" id="{F89ABDC9-4CA2-4471-AD15-E0EE79761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D8C54-F16B-49D6-A07D-E0B438F3E14A}"/>
              </a:ext>
            </a:extLst>
          </p:cNvPr>
          <p:cNvSpPr>
            <a:spLocks noGrp="1"/>
          </p:cNvSpPr>
          <p:nvPr>
            <p:ph type="sldNum" sz="quarter" idx="12"/>
          </p:nvPr>
        </p:nvSpPr>
        <p:spPr/>
        <p:txBody>
          <a:bodyPr/>
          <a:lstStyle/>
          <a:p>
            <a:fld id="{BD0A8E54-D8BD-4F6E-BC6F-18D82AE7673C}" type="slidenum">
              <a:rPr lang="en-US" smtClean="0"/>
              <a:t>‹#›</a:t>
            </a:fld>
            <a:endParaRPr lang="en-US"/>
          </a:p>
        </p:txBody>
      </p:sp>
    </p:spTree>
    <p:extLst>
      <p:ext uri="{BB962C8B-B14F-4D97-AF65-F5344CB8AC3E}">
        <p14:creationId xmlns:p14="http://schemas.microsoft.com/office/powerpoint/2010/main" val="3021709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EB18B-4E64-4914-A8A5-C98006B437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8F0573-DF47-4B85-ABF9-CE7238B8102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9B142-1B50-4C43-B143-3662512E46DF}"/>
              </a:ext>
            </a:extLst>
          </p:cNvPr>
          <p:cNvSpPr>
            <a:spLocks noGrp="1"/>
          </p:cNvSpPr>
          <p:nvPr>
            <p:ph type="dt" sz="half" idx="10"/>
          </p:nvPr>
        </p:nvSpPr>
        <p:spPr/>
        <p:txBody>
          <a:bodyPr/>
          <a:lstStyle/>
          <a:p>
            <a:fld id="{B4971AC3-9592-4D70-9F3F-BB0A78F7EF98}" type="datetimeFigureOut">
              <a:rPr lang="en-US" smtClean="0"/>
              <a:t>10/25/2017</a:t>
            </a:fld>
            <a:endParaRPr lang="en-US"/>
          </a:p>
        </p:txBody>
      </p:sp>
      <p:sp>
        <p:nvSpPr>
          <p:cNvPr id="5" name="Footer Placeholder 4">
            <a:extLst>
              <a:ext uri="{FF2B5EF4-FFF2-40B4-BE49-F238E27FC236}">
                <a16:creationId xmlns:a16="http://schemas.microsoft.com/office/drawing/2014/main" id="{EE613C6C-ACBC-4641-81F2-255BBDF49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1D114-CD9D-4ACB-B501-DCC3A352F8DE}"/>
              </a:ext>
            </a:extLst>
          </p:cNvPr>
          <p:cNvSpPr>
            <a:spLocks noGrp="1"/>
          </p:cNvSpPr>
          <p:nvPr>
            <p:ph type="sldNum" sz="quarter" idx="12"/>
          </p:nvPr>
        </p:nvSpPr>
        <p:spPr/>
        <p:txBody>
          <a:bodyPr/>
          <a:lstStyle/>
          <a:p>
            <a:fld id="{BD0A8E54-D8BD-4F6E-BC6F-18D82AE7673C}" type="slidenum">
              <a:rPr lang="en-US" smtClean="0"/>
              <a:t>‹#›</a:t>
            </a:fld>
            <a:endParaRPr lang="en-US"/>
          </a:p>
        </p:txBody>
      </p:sp>
    </p:spTree>
    <p:extLst>
      <p:ext uri="{BB962C8B-B14F-4D97-AF65-F5344CB8AC3E}">
        <p14:creationId xmlns:p14="http://schemas.microsoft.com/office/powerpoint/2010/main" val="3692008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15EC-2B74-429C-91AF-98C8CF85D9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65B05-AB52-4078-9736-52FA31FD42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3A781-2A98-4A1B-BB55-2D19BA913438}"/>
              </a:ext>
            </a:extLst>
          </p:cNvPr>
          <p:cNvSpPr>
            <a:spLocks noGrp="1"/>
          </p:cNvSpPr>
          <p:nvPr>
            <p:ph type="dt" sz="half" idx="10"/>
          </p:nvPr>
        </p:nvSpPr>
        <p:spPr/>
        <p:txBody>
          <a:bodyPr/>
          <a:lstStyle/>
          <a:p>
            <a:fld id="{B4971AC3-9592-4D70-9F3F-BB0A78F7EF98}" type="datetimeFigureOut">
              <a:rPr lang="en-US" smtClean="0"/>
              <a:t>10/25/2017</a:t>
            </a:fld>
            <a:endParaRPr lang="en-US"/>
          </a:p>
        </p:txBody>
      </p:sp>
      <p:sp>
        <p:nvSpPr>
          <p:cNvPr id="5" name="Footer Placeholder 4">
            <a:extLst>
              <a:ext uri="{FF2B5EF4-FFF2-40B4-BE49-F238E27FC236}">
                <a16:creationId xmlns:a16="http://schemas.microsoft.com/office/drawing/2014/main" id="{26545E39-1CDC-4495-ACB1-D927B706D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F109A-0CBC-4514-AD0D-E877EFB7FD2C}"/>
              </a:ext>
            </a:extLst>
          </p:cNvPr>
          <p:cNvSpPr>
            <a:spLocks noGrp="1"/>
          </p:cNvSpPr>
          <p:nvPr>
            <p:ph type="sldNum" sz="quarter" idx="12"/>
          </p:nvPr>
        </p:nvSpPr>
        <p:spPr/>
        <p:txBody>
          <a:bodyPr/>
          <a:lstStyle/>
          <a:p>
            <a:fld id="{BD0A8E54-D8BD-4F6E-BC6F-18D82AE7673C}" type="slidenum">
              <a:rPr lang="en-US" smtClean="0"/>
              <a:t>‹#›</a:t>
            </a:fld>
            <a:endParaRPr lang="en-US"/>
          </a:p>
        </p:txBody>
      </p:sp>
    </p:spTree>
    <p:extLst>
      <p:ext uri="{BB962C8B-B14F-4D97-AF65-F5344CB8AC3E}">
        <p14:creationId xmlns:p14="http://schemas.microsoft.com/office/powerpoint/2010/main" val="1281023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E21E-4A24-42DB-8D8E-39AD2EF804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D2EC44-2B72-434A-879E-24E5C57E5F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FD9CF97-D52C-407A-BC23-DA178DDBC7FC}"/>
              </a:ext>
            </a:extLst>
          </p:cNvPr>
          <p:cNvSpPr>
            <a:spLocks noGrp="1"/>
          </p:cNvSpPr>
          <p:nvPr>
            <p:ph type="dt" sz="half" idx="10"/>
          </p:nvPr>
        </p:nvSpPr>
        <p:spPr/>
        <p:txBody>
          <a:bodyPr/>
          <a:lstStyle/>
          <a:p>
            <a:fld id="{B4971AC3-9592-4D70-9F3F-BB0A78F7EF98}" type="datetimeFigureOut">
              <a:rPr lang="en-US" smtClean="0"/>
              <a:t>10/25/2017</a:t>
            </a:fld>
            <a:endParaRPr lang="en-US"/>
          </a:p>
        </p:txBody>
      </p:sp>
      <p:sp>
        <p:nvSpPr>
          <p:cNvPr id="5" name="Footer Placeholder 4">
            <a:extLst>
              <a:ext uri="{FF2B5EF4-FFF2-40B4-BE49-F238E27FC236}">
                <a16:creationId xmlns:a16="http://schemas.microsoft.com/office/drawing/2014/main" id="{7041DAFD-0D7B-49F9-876F-341925181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A49D9-3E0F-4318-BF6C-3E29D78BC12D}"/>
              </a:ext>
            </a:extLst>
          </p:cNvPr>
          <p:cNvSpPr>
            <a:spLocks noGrp="1"/>
          </p:cNvSpPr>
          <p:nvPr>
            <p:ph type="sldNum" sz="quarter" idx="12"/>
          </p:nvPr>
        </p:nvSpPr>
        <p:spPr/>
        <p:txBody>
          <a:bodyPr/>
          <a:lstStyle/>
          <a:p>
            <a:fld id="{BD0A8E54-D8BD-4F6E-BC6F-18D82AE7673C}" type="slidenum">
              <a:rPr lang="en-US" smtClean="0"/>
              <a:t>‹#›</a:t>
            </a:fld>
            <a:endParaRPr lang="en-US"/>
          </a:p>
        </p:txBody>
      </p:sp>
    </p:spTree>
    <p:extLst>
      <p:ext uri="{BB962C8B-B14F-4D97-AF65-F5344CB8AC3E}">
        <p14:creationId xmlns:p14="http://schemas.microsoft.com/office/powerpoint/2010/main" val="2223270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0E3D-258F-4C62-B3A8-4F9BCCA8ED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0EDCC0-60EE-4457-86C8-9359C060452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A3A4C4-AE87-41DB-A22E-0ECBCB6114D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A3D658-3866-432E-8A1C-2E640CF17924}"/>
              </a:ext>
            </a:extLst>
          </p:cNvPr>
          <p:cNvSpPr>
            <a:spLocks noGrp="1"/>
          </p:cNvSpPr>
          <p:nvPr>
            <p:ph type="dt" sz="half" idx="10"/>
          </p:nvPr>
        </p:nvSpPr>
        <p:spPr/>
        <p:txBody>
          <a:bodyPr/>
          <a:lstStyle/>
          <a:p>
            <a:fld id="{B4971AC3-9592-4D70-9F3F-BB0A78F7EF98}" type="datetimeFigureOut">
              <a:rPr lang="en-US" smtClean="0"/>
              <a:t>10/25/2017</a:t>
            </a:fld>
            <a:endParaRPr lang="en-US"/>
          </a:p>
        </p:txBody>
      </p:sp>
      <p:sp>
        <p:nvSpPr>
          <p:cNvPr id="6" name="Footer Placeholder 5">
            <a:extLst>
              <a:ext uri="{FF2B5EF4-FFF2-40B4-BE49-F238E27FC236}">
                <a16:creationId xmlns:a16="http://schemas.microsoft.com/office/drawing/2014/main" id="{5290233B-88E1-4D67-B228-841FC62C1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A1B205-C4FA-4ED7-BEFD-D75D88E17D76}"/>
              </a:ext>
            </a:extLst>
          </p:cNvPr>
          <p:cNvSpPr>
            <a:spLocks noGrp="1"/>
          </p:cNvSpPr>
          <p:nvPr>
            <p:ph type="sldNum" sz="quarter" idx="12"/>
          </p:nvPr>
        </p:nvSpPr>
        <p:spPr/>
        <p:txBody>
          <a:bodyPr/>
          <a:lstStyle/>
          <a:p>
            <a:fld id="{BD0A8E54-D8BD-4F6E-BC6F-18D82AE7673C}" type="slidenum">
              <a:rPr lang="en-US" smtClean="0"/>
              <a:t>‹#›</a:t>
            </a:fld>
            <a:endParaRPr lang="en-US"/>
          </a:p>
        </p:txBody>
      </p:sp>
    </p:spTree>
    <p:extLst>
      <p:ext uri="{BB962C8B-B14F-4D97-AF65-F5344CB8AC3E}">
        <p14:creationId xmlns:p14="http://schemas.microsoft.com/office/powerpoint/2010/main" val="2770715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D49B-F8B9-4C94-9433-FF0BDDEEA8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7180C0-0E01-4E6B-8F85-1EC029CEA8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49B11F-2447-46AD-99DF-CBAD456DBC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EEADD2-3A55-4ED1-A0A9-D3A4B223FA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A6BB6D-87BE-44AB-A9E8-14634D5A810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182EB1-101B-45B4-BA6B-7C1CD530A993}"/>
              </a:ext>
            </a:extLst>
          </p:cNvPr>
          <p:cNvSpPr>
            <a:spLocks noGrp="1"/>
          </p:cNvSpPr>
          <p:nvPr>
            <p:ph type="dt" sz="half" idx="10"/>
          </p:nvPr>
        </p:nvSpPr>
        <p:spPr/>
        <p:txBody>
          <a:bodyPr/>
          <a:lstStyle/>
          <a:p>
            <a:fld id="{B4971AC3-9592-4D70-9F3F-BB0A78F7EF98}" type="datetimeFigureOut">
              <a:rPr lang="en-US" smtClean="0"/>
              <a:t>10/25/2017</a:t>
            </a:fld>
            <a:endParaRPr lang="en-US"/>
          </a:p>
        </p:txBody>
      </p:sp>
      <p:sp>
        <p:nvSpPr>
          <p:cNvPr id="8" name="Footer Placeholder 7">
            <a:extLst>
              <a:ext uri="{FF2B5EF4-FFF2-40B4-BE49-F238E27FC236}">
                <a16:creationId xmlns:a16="http://schemas.microsoft.com/office/drawing/2014/main" id="{BF4DF779-7E2E-43DF-82A5-1FA0E290E5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39CB9E-0774-43E3-ACA7-A5D1EDB30114}"/>
              </a:ext>
            </a:extLst>
          </p:cNvPr>
          <p:cNvSpPr>
            <a:spLocks noGrp="1"/>
          </p:cNvSpPr>
          <p:nvPr>
            <p:ph type="sldNum" sz="quarter" idx="12"/>
          </p:nvPr>
        </p:nvSpPr>
        <p:spPr/>
        <p:txBody>
          <a:bodyPr/>
          <a:lstStyle/>
          <a:p>
            <a:fld id="{BD0A8E54-D8BD-4F6E-BC6F-18D82AE7673C}" type="slidenum">
              <a:rPr lang="en-US" smtClean="0"/>
              <a:t>‹#›</a:t>
            </a:fld>
            <a:endParaRPr lang="en-US"/>
          </a:p>
        </p:txBody>
      </p:sp>
    </p:spTree>
    <p:extLst>
      <p:ext uri="{BB962C8B-B14F-4D97-AF65-F5344CB8AC3E}">
        <p14:creationId xmlns:p14="http://schemas.microsoft.com/office/powerpoint/2010/main" val="113796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F2D2-76A8-4087-A285-2A5C14E78A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BAF471-2675-46D5-9EDE-E1EEB0132126}"/>
              </a:ext>
            </a:extLst>
          </p:cNvPr>
          <p:cNvSpPr>
            <a:spLocks noGrp="1"/>
          </p:cNvSpPr>
          <p:nvPr>
            <p:ph type="dt" sz="half" idx="10"/>
          </p:nvPr>
        </p:nvSpPr>
        <p:spPr/>
        <p:txBody>
          <a:bodyPr/>
          <a:lstStyle/>
          <a:p>
            <a:fld id="{B4971AC3-9592-4D70-9F3F-BB0A78F7EF98}" type="datetimeFigureOut">
              <a:rPr lang="en-US" smtClean="0"/>
              <a:t>10/25/2017</a:t>
            </a:fld>
            <a:endParaRPr lang="en-US"/>
          </a:p>
        </p:txBody>
      </p:sp>
      <p:sp>
        <p:nvSpPr>
          <p:cNvPr id="4" name="Footer Placeholder 3">
            <a:extLst>
              <a:ext uri="{FF2B5EF4-FFF2-40B4-BE49-F238E27FC236}">
                <a16:creationId xmlns:a16="http://schemas.microsoft.com/office/drawing/2014/main" id="{F07DA69C-A843-41BF-93BE-F5488EEF8E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620131-4D3A-4F27-938F-49E3564C210D}"/>
              </a:ext>
            </a:extLst>
          </p:cNvPr>
          <p:cNvSpPr>
            <a:spLocks noGrp="1"/>
          </p:cNvSpPr>
          <p:nvPr>
            <p:ph type="sldNum" sz="quarter" idx="12"/>
          </p:nvPr>
        </p:nvSpPr>
        <p:spPr/>
        <p:txBody>
          <a:bodyPr/>
          <a:lstStyle/>
          <a:p>
            <a:fld id="{BD0A8E54-D8BD-4F6E-BC6F-18D82AE7673C}" type="slidenum">
              <a:rPr lang="en-US" smtClean="0"/>
              <a:t>‹#›</a:t>
            </a:fld>
            <a:endParaRPr lang="en-US"/>
          </a:p>
        </p:txBody>
      </p:sp>
    </p:spTree>
    <p:extLst>
      <p:ext uri="{BB962C8B-B14F-4D97-AF65-F5344CB8AC3E}">
        <p14:creationId xmlns:p14="http://schemas.microsoft.com/office/powerpoint/2010/main" val="3507764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AEE8D-FDBA-4CCB-9F60-29211C527056}"/>
              </a:ext>
            </a:extLst>
          </p:cNvPr>
          <p:cNvSpPr>
            <a:spLocks noGrp="1"/>
          </p:cNvSpPr>
          <p:nvPr>
            <p:ph type="dt" sz="half" idx="10"/>
          </p:nvPr>
        </p:nvSpPr>
        <p:spPr/>
        <p:txBody>
          <a:bodyPr/>
          <a:lstStyle/>
          <a:p>
            <a:fld id="{B4971AC3-9592-4D70-9F3F-BB0A78F7EF98}" type="datetimeFigureOut">
              <a:rPr lang="en-US" smtClean="0"/>
              <a:t>10/25/2017</a:t>
            </a:fld>
            <a:endParaRPr lang="en-US"/>
          </a:p>
        </p:txBody>
      </p:sp>
      <p:sp>
        <p:nvSpPr>
          <p:cNvPr id="3" name="Footer Placeholder 2">
            <a:extLst>
              <a:ext uri="{FF2B5EF4-FFF2-40B4-BE49-F238E27FC236}">
                <a16:creationId xmlns:a16="http://schemas.microsoft.com/office/drawing/2014/main" id="{C3B66DFA-7E2B-4AB6-8B5E-FC135FFBB2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371428-511C-4CBD-A20E-DDCD49247940}"/>
              </a:ext>
            </a:extLst>
          </p:cNvPr>
          <p:cNvSpPr>
            <a:spLocks noGrp="1"/>
          </p:cNvSpPr>
          <p:nvPr>
            <p:ph type="sldNum" sz="quarter" idx="12"/>
          </p:nvPr>
        </p:nvSpPr>
        <p:spPr/>
        <p:txBody>
          <a:bodyPr/>
          <a:lstStyle/>
          <a:p>
            <a:fld id="{BD0A8E54-D8BD-4F6E-BC6F-18D82AE7673C}" type="slidenum">
              <a:rPr lang="en-US" smtClean="0"/>
              <a:t>‹#›</a:t>
            </a:fld>
            <a:endParaRPr lang="en-US"/>
          </a:p>
        </p:txBody>
      </p:sp>
    </p:spTree>
    <p:extLst>
      <p:ext uri="{BB962C8B-B14F-4D97-AF65-F5344CB8AC3E}">
        <p14:creationId xmlns:p14="http://schemas.microsoft.com/office/powerpoint/2010/main" val="3635081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0085-C24D-40D7-874D-BE70A2850B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A048A1-05EB-4236-AB99-F6F344147E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A0D74E-C7B9-4323-A336-B23B03BB5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99EB07-F852-4569-8117-02C1A04AAA44}"/>
              </a:ext>
            </a:extLst>
          </p:cNvPr>
          <p:cNvSpPr>
            <a:spLocks noGrp="1"/>
          </p:cNvSpPr>
          <p:nvPr>
            <p:ph type="dt" sz="half" idx="10"/>
          </p:nvPr>
        </p:nvSpPr>
        <p:spPr/>
        <p:txBody>
          <a:bodyPr/>
          <a:lstStyle/>
          <a:p>
            <a:fld id="{B4971AC3-9592-4D70-9F3F-BB0A78F7EF98}" type="datetimeFigureOut">
              <a:rPr lang="en-US" smtClean="0"/>
              <a:t>10/25/2017</a:t>
            </a:fld>
            <a:endParaRPr lang="en-US"/>
          </a:p>
        </p:txBody>
      </p:sp>
      <p:sp>
        <p:nvSpPr>
          <p:cNvPr id="6" name="Footer Placeholder 5">
            <a:extLst>
              <a:ext uri="{FF2B5EF4-FFF2-40B4-BE49-F238E27FC236}">
                <a16:creationId xmlns:a16="http://schemas.microsoft.com/office/drawing/2014/main" id="{AC5D4E8A-847B-4D2D-B54C-3A47719990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72470C-FB2D-4600-BE79-BE9DD215DE65}"/>
              </a:ext>
            </a:extLst>
          </p:cNvPr>
          <p:cNvSpPr>
            <a:spLocks noGrp="1"/>
          </p:cNvSpPr>
          <p:nvPr>
            <p:ph type="sldNum" sz="quarter" idx="12"/>
          </p:nvPr>
        </p:nvSpPr>
        <p:spPr/>
        <p:txBody>
          <a:bodyPr/>
          <a:lstStyle/>
          <a:p>
            <a:fld id="{BD0A8E54-D8BD-4F6E-BC6F-18D82AE7673C}" type="slidenum">
              <a:rPr lang="en-US" smtClean="0"/>
              <a:t>‹#›</a:t>
            </a:fld>
            <a:endParaRPr lang="en-US"/>
          </a:p>
        </p:txBody>
      </p:sp>
    </p:spTree>
    <p:extLst>
      <p:ext uri="{BB962C8B-B14F-4D97-AF65-F5344CB8AC3E}">
        <p14:creationId xmlns:p14="http://schemas.microsoft.com/office/powerpoint/2010/main" val="669852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46FF8-3581-425F-BAFE-3FCF60444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C8A79D-F581-46DD-A3A1-CF8D319B8C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385396-F3E2-4357-9559-0E4939F0C9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9078D1-7BBF-4891-949B-1776B5380057}"/>
              </a:ext>
            </a:extLst>
          </p:cNvPr>
          <p:cNvSpPr>
            <a:spLocks noGrp="1"/>
          </p:cNvSpPr>
          <p:nvPr>
            <p:ph type="dt" sz="half" idx="10"/>
          </p:nvPr>
        </p:nvSpPr>
        <p:spPr/>
        <p:txBody>
          <a:bodyPr/>
          <a:lstStyle/>
          <a:p>
            <a:fld id="{B4971AC3-9592-4D70-9F3F-BB0A78F7EF98}" type="datetimeFigureOut">
              <a:rPr lang="en-US" smtClean="0"/>
              <a:t>10/25/2017</a:t>
            </a:fld>
            <a:endParaRPr lang="en-US"/>
          </a:p>
        </p:txBody>
      </p:sp>
      <p:sp>
        <p:nvSpPr>
          <p:cNvPr id="6" name="Footer Placeholder 5">
            <a:extLst>
              <a:ext uri="{FF2B5EF4-FFF2-40B4-BE49-F238E27FC236}">
                <a16:creationId xmlns:a16="http://schemas.microsoft.com/office/drawing/2014/main" id="{665FBA46-447F-4665-B567-D966C8C9A0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32384A-347B-469C-8B05-03F6C8F92667}"/>
              </a:ext>
            </a:extLst>
          </p:cNvPr>
          <p:cNvSpPr>
            <a:spLocks noGrp="1"/>
          </p:cNvSpPr>
          <p:nvPr>
            <p:ph type="sldNum" sz="quarter" idx="12"/>
          </p:nvPr>
        </p:nvSpPr>
        <p:spPr/>
        <p:txBody>
          <a:bodyPr/>
          <a:lstStyle/>
          <a:p>
            <a:fld id="{BD0A8E54-D8BD-4F6E-BC6F-18D82AE7673C}" type="slidenum">
              <a:rPr lang="en-US" smtClean="0"/>
              <a:t>‹#›</a:t>
            </a:fld>
            <a:endParaRPr lang="en-US"/>
          </a:p>
        </p:txBody>
      </p:sp>
    </p:spTree>
    <p:extLst>
      <p:ext uri="{BB962C8B-B14F-4D97-AF65-F5344CB8AC3E}">
        <p14:creationId xmlns:p14="http://schemas.microsoft.com/office/powerpoint/2010/main" val="1249934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C2C6F-BAB8-4F08-A958-E28D3A7848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9A0948-891B-4193-9B2B-AA5AFE3B4C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D5427-610A-490D-8F21-13AF9A3C58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71AC3-9592-4D70-9F3F-BB0A78F7EF98}" type="datetimeFigureOut">
              <a:rPr lang="en-US" smtClean="0"/>
              <a:t>10/25/2017</a:t>
            </a:fld>
            <a:endParaRPr lang="en-US"/>
          </a:p>
        </p:txBody>
      </p:sp>
      <p:sp>
        <p:nvSpPr>
          <p:cNvPr id="5" name="Footer Placeholder 4">
            <a:extLst>
              <a:ext uri="{FF2B5EF4-FFF2-40B4-BE49-F238E27FC236}">
                <a16:creationId xmlns:a16="http://schemas.microsoft.com/office/drawing/2014/main" id="{108C0E62-E6FA-44A3-80CF-0124F359B1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0ACA1E-E1A2-497E-9255-FE1492F556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0A8E54-D8BD-4F6E-BC6F-18D82AE7673C}" type="slidenum">
              <a:rPr lang="en-US" smtClean="0"/>
              <a:t>‹#›</a:t>
            </a:fld>
            <a:endParaRPr lang="en-US"/>
          </a:p>
        </p:txBody>
      </p:sp>
    </p:spTree>
    <p:extLst>
      <p:ext uri="{BB962C8B-B14F-4D97-AF65-F5344CB8AC3E}">
        <p14:creationId xmlns:p14="http://schemas.microsoft.com/office/powerpoint/2010/main" val="2175258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large body of water&#10;&#10;Description generated with very high confidence">
            <a:extLst>
              <a:ext uri="{FF2B5EF4-FFF2-40B4-BE49-F238E27FC236}">
                <a16:creationId xmlns:a16="http://schemas.microsoft.com/office/drawing/2014/main" id="{77B92196-9C44-46B0-908A-50329284FB22}"/>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9920"/>
                    </a14:imgEffect>
                    <a14:imgEffect>
                      <a14:saturation sat="144000"/>
                    </a14:imgEffect>
                  </a14:imgLayer>
                </a14:imgProps>
              </a:ext>
              <a:ext uri="{28A0092B-C50C-407E-A947-70E740481C1C}">
                <a14:useLocalDpi xmlns:a14="http://schemas.microsoft.com/office/drawing/2010/main" val="0"/>
              </a:ext>
            </a:extLst>
          </a:blip>
          <a:srcRect l="8465" t="7884" r="5452" b="29434"/>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3462BF1-160A-4794-A913-D704C9045748}"/>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500"/>
                    </a14:imgEffect>
                    <a14:imgEffect>
                      <a14:saturation sat="0"/>
                    </a14:imgEffect>
                  </a14:imgLayer>
                </a14:imgProps>
              </a:ext>
              <a:ext uri="{28A0092B-C50C-407E-A947-70E740481C1C}">
                <a14:useLocalDpi xmlns:a14="http://schemas.microsoft.com/office/drawing/2010/main" val="0"/>
              </a:ext>
            </a:extLst>
          </a:blip>
          <a:srcRect r="17482"/>
          <a:stretch/>
        </p:blipFill>
        <p:spPr>
          <a:xfrm>
            <a:off x="335280" y="3960153"/>
            <a:ext cx="5191760" cy="1180729"/>
          </a:xfrm>
          <a:prstGeom prst="rect">
            <a:avLst/>
          </a:prstGeom>
          <a:noFill/>
        </p:spPr>
      </p:pic>
      <p:sp>
        <p:nvSpPr>
          <p:cNvPr id="7" name="Rectangle 6">
            <a:extLst>
              <a:ext uri="{FF2B5EF4-FFF2-40B4-BE49-F238E27FC236}">
                <a16:creationId xmlns:a16="http://schemas.microsoft.com/office/drawing/2014/main" id="{44E6E1CD-534A-4948-B904-3441F2F16D2B}"/>
              </a:ext>
            </a:extLst>
          </p:cNvPr>
          <p:cNvSpPr/>
          <p:nvPr/>
        </p:nvSpPr>
        <p:spPr>
          <a:xfrm>
            <a:off x="0" y="54864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9141E8E-CED8-46C1-8800-DA6BF24E7080}"/>
              </a:ext>
            </a:extLst>
          </p:cNvPr>
          <p:cNvSpPr txBox="1"/>
          <p:nvPr/>
        </p:nvSpPr>
        <p:spPr>
          <a:xfrm>
            <a:off x="4337050" y="727948"/>
            <a:ext cx="1066800" cy="365760"/>
          </a:xfrm>
          <a:prstGeom prst="rect">
            <a:avLst/>
          </a:prstGeom>
          <a:noFill/>
        </p:spPr>
        <p:txBody>
          <a:bodyPr wrap="square" rtlCol="0">
            <a:spAutoFit/>
          </a:bodyPr>
          <a:lstStyle/>
          <a:p>
            <a:r>
              <a:rPr lang="en-US"/>
              <a:t>Company</a:t>
            </a:r>
          </a:p>
        </p:txBody>
      </p:sp>
      <p:sp>
        <p:nvSpPr>
          <p:cNvPr id="10" name="TextBox 9">
            <a:extLst>
              <a:ext uri="{FF2B5EF4-FFF2-40B4-BE49-F238E27FC236}">
                <a16:creationId xmlns:a16="http://schemas.microsoft.com/office/drawing/2014/main" id="{A90BECC7-A59C-4C3C-8440-C0146723E6FA}"/>
              </a:ext>
            </a:extLst>
          </p:cNvPr>
          <p:cNvSpPr txBox="1"/>
          <p:nvPr/>
        </p:nvSpPr>
        <p:spPr>
          <a:xfrm>
            <a:off x="5622290" y="727948"/>
            <a:ext cx="1229360" cy="367546"/>
          </a:xfrm>
          <a:prstGeom prst="rect">
            <a:avLst/>
          </a:prstGeom>
          <a:noFill/>
        </p:spPr>
        <p:txBody>
          <a:bodyPr wrap="square" rtlCol="0">
            <a:spAutoFit/>
          </a:bodyPr>
          <a:lstStyle/>
          <a:p>
            <a:r>
              <a:rPr lang="en-US"/>
              <a:t>Leadership</a:t>
            </a:r>
          </a:p>
        </p:txBody>
      </p:sp>
      <p:sp>
        <p:nvSpPr>
          <p:cNvPr id="11" name="TextBox 10">
            <a:extLst>
              <a:ext uri="{FF2B5EF4-FFF2-40B4-BE49-F238E27FC236}">
                <a16:creationId xmlns:a16="http://schemas.microsoft.com/office/drawing/2014/main" id="{225FBC6B-AAD7-4842-A847-DC00B3616FB1}"/>
              </a:ext>
            </a:extLst>
          </p:cNvPr>
          <p:cNvSpPr txBox="1"/>
          <p:nvPr/>
        </p:nvSpPr>
        <p:spPr>
          <a:xfrm>
            <a:off x="10820400" y="727948"/>
            <a:ext cx="965200" cy="369332"/>
          </a:xfrm>
          <a:prstGeom prst="rect">
            <a:avLst/>
          </a:prstGeom>
          <a:noFill/>
        </p:spPr>
        <p:txBody>
          <a:bodyPr wrap="square" rtlCol="0">
            <a:spAutoFit/>
          </a:bodyPr>
          <a:lstStyle/>
          <a:p>
            <a:r>
              <a:rPr lang="en-US"/>
              <a:t>Contact</a:t>
            </a:r>
          </a:p>
        </p:txBody>
      </p:sp>
      <p:sp>
        <p:nvSpPr>
          <p:cNvPr id="12" name="TextBox 11">
            <a:extLst>
              <a:ext uri="{FF2B5EF4-FFF2-40B4-BE49-F238E27FC236}">
                <a16:creationId xmlns:a16="http://schemas.microsoft.com/office/drawing/2014/main" id="{DF3EE147-7A19-4CA8-AE83-F1412783B4CF}"/>
              </a:ext>
            </a:extLst>
          </p:cNvPr>
          <p:cNvSpPr txBox="1"/>
          <p:nvPr/>
        </p:nvSpPr>
        <p:spPr>
          <a:xfrm>
            <a:off x="8310880" y="730349"/>
            <a:ext cx="2296160" cy="369332"/>
          </a:xfrm>
          <a:prstGeom prst="rect">
            <a:avLst/>
          </a:prstGeom>
          <a:noFill/>
        </p:spPr>
        <p:txBody>
          <a:bodyPr wrap="square" rtlCol="0">
            <a:spAutoFit/>
          </a:bodyPr>
          <a:lstStyle/>
          <a:p>
            <a:r>
              <a:rPr lang="en-US"/>
              <a:t>Areas of Competence</a:t>
            </a:r>
          </a:p>
        </p:txBody>
      </p:sp>
      <p:sp>
        <p:nvSpPr>
          <p:cNvPr id="13" name="TextBox 12">
            <a:extLst>
              <a:ext uri="{FF2B5EF4-FFF2-40B4-BE49-F238E27FC236}">
                <a16:creationId xmlns:a16="http://schemas.microsoft.com/office/drawing/2014/main" id="{A7DE96A4-D9E2-4DEC-BBE1-E3E24731F075}"/>
              </a:ext>
            </a:extLst>
          </p:cNvPr>
          <p:cNvSpPr txBox="1"/>
          <p:nvPr/>
        </p:nvSpPr>
        <p:spPr>
          <a:xfrm>
            <a:off x="7059930" y="727948"/>
            <a:ext cx="1037590" cy="369332"/>
          </a:xfrm>
          <a:prstGeom prst="rect">
            <a:avLst/>
          </a:prstGeom>
          <a:noFill/>
        </p:spPr>
        <p:txBody>
          <a:bodyPr wrap="square" rtlCol="0">
            <a:spAutoFit/>
          </a:bodyPr>
          <a:lstStyle/>
          <a:p>
            <a:r>
              <a:rPr lang="en-US"/>
              <a:t>Process</a:t>
            </a:r>
          </a:p>
        </p:txBody>
      </p:sp>
      <p:pic>
        <p:nvPicPr>
          <p:cNvPr id="15" name="Picture 14">
            <a:extLst>
              <a:ext uri="{FF2B5EF4-FFF2-40B4-BE49-F238E27FC236}">
                <a16:creationId xmlns:a16="http://schemas.microsoft.com/office/drawing/2014/main" id="{5B64756A-39A8-45FE-9CE8-6E6C59058E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60" y="477520"/>
            <a:ext cx="922442" cy="853440"/>
          </a:xfrm>
          <a:prstGeom prst="rect">
            <a:avLst/>
          </a:prstGeom>
        </p:spPr>
      </p:pic>
      <p:sp>
        <p:nvSpPr>
          <p:cNvPr id="18" name="TextBox 17">
            <a:extLst>
              <a:ext uri="{FF2B5EF4-FFF2-40B4-BE49-F238E27FC236}">
                <a16:creationId xmlns:a16="http://schemas.microsoft.com/office/drawing/2014/main" id="{5DE4C9C8-AA23-4C88-A6A2-7A0919B16D95}"/>
              </a:ext>
            </a:extLst>
          </p:cNvPr>
          <p:cNvSpPr txBox="1"/>
          <p:nvPr/>
        </p:nvSpPr>
        <p:spPr>
          <a:xfrm>
            <a:off x="0" y="1767840"/>
            <a:ext cx="12192000" cy="1231106"/>
          </a:xfrm>
          <a:prstGeom prst="rect">
            <a:avLst/>
          </a:prstGeom>
          <a:noFill/>
        </p:spPr>
        <p:txBody>
          <a:bodyPr wrap="square" rtlCol="0">
            <a:spAutoFit/>
          </a:bodyPr>
          <a:lstStyle/>
          <a:p>
            <a:pPr algn="ctr"/>
            <a:r>
              <a:rPr lang="en-US" sz="2800">
                <a:solidFill>
                  <a:schemeClr val="bg1"/>
                </a:solidFill>
                <a:latin typeface="Calibri Light" panose="020F0302020204030204" pitchFamily="34" charset="0"/>
                <a:cs typeface="Calibri Light" panose="020F0302020204030204" pitchFamily="34" charset="0"/>
              </a:rPr>
              <a:t>Independent market risk management &amp; advice</a:t>
            </a:r>
          </a:p>
          <a:p>
            <a:pPr algn="ctr"/>
            <a:endParaRPr lang="en-US" i="1">
              <a:solidFill>
                <a:schemeClr val="bg1"/>
              </a:solidFill>
              <a:latin typeface="Calibri Light" panose="020F0302020204030204" pitchFamily="34" charset="0"/>
              <a:cs typeface="Calibri Light" panose="020F0302020204030204" pitchFamily="34" charset="0"/>
            </a:endParaRPr>
          </a:p>
          <a:p>
            <a:pPr algn="ctr"/>
            <a:r>
              <a:rPr lang="en-US" sz="2800" i="1">
                <a:solidFill>
                  <a:schemeClr val="bg1"/>
                </a:solidFill>
                <a:latin typeface="Calibri Light" panose="020F0302020204030204" pitchFamily="34" charset="0"/>
                <a:cs typeface="Calibri Light" panose="020F0302020204030204" pitchFamily="34" charset="0"/>
              </a:rPr>
              <a:t>for value creation</a:t>
            </a:r>
          </a:p>
        </p:txBody>
      </p:sp>
    </p:spTree>
    <p:extLst>
      <p:ext uri="{BB962C8B-B14F-4D97-AF65-F5344CB8AC3E}">
        <p14:creationId xmlns:p14="http://schemas.microsoft.com/office/powerpoint/2010/main" val="1249562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large body of water&#10;&#10;Description generated with very high confidence">
            <a:extLst>
              <a:ext uri="{FF2B5EF4-FFF2-40B4-BE49-F238E27FC236}">
                <a16:creationId xmlns:a16="http://schemas.microsoft.com/office/drawing/2014/main" id="{EF5982E2-C366-434F-BA57-FDA4B42202D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0000"/>
                    </a14:imgEffect>
                  </a14:imgLayer>
                </a14:imgProps>
              </a:ext>
              <a:ext uri="{28A0092B-C50C-407E-A947-70E740481C1C}">
                <a14:useLocalDpi xmlns:a14="http://schemas.microsoft.com/office/drawing/2010/main" val="0"/>
              </a:ext>
            </a:extLst>
          </a:blip>
          <a:srcRect t="13603" b="65260"/>
          <a:stretch/>
        </p:blipFill>
        <p:spPr>
          <a:xfrm>
            <a:off x="0" y="0"/>
            <a:ext cx="12192000" cy="1991360"/>
          </a:xfrm>
          <a:prstGeom prst="rect">
            <a:avLst/>
          </a:prstGeom>
        </p:spPr>
      </p:pic>
      <p:sp>
        <p:nvSpPr>
          <p:cNvPr id="4" name="Rectangle 3">
            <a:extLst>
              <a:ext uri="{FF2B5EF4-FFF2-40B4-BE49-F238E27FC236}">
                <a16:creationId xmlns:a16="http://schemas.microsoft.com/office/drawing/2014/main" id="{7903FC32-754E-4936-AEBF-62249CB16C00}"/>
              </a:ext>
            </a:extLst>
          </p:cNvPr>
          <p:cNvSpPr/>
          <p:nvPr/>
        </p:nvSpPr>
        <p:spPr>
          <a:xfrm>
            <a:off x="2225040" y="2174081"/>
            <a:ext cx="9398000" cy="4371068"/>
          </a:xfrm>
          <a:prstGeom prst="rect">
            <a:avLst/>
          </a:prstGeom>
        </p:spPr>
        <p:txBody>
          <a:bodyPr wrap="square">
            <a:spAutoFit/>
          </a:bodyPr>
          <a:lstStyle/>
          <a:p>
            <a:pPr>
              <a:lnSpc>
                <a:spcPct val="107000"/>
              </a:lnSpc>
              <a:spcAft>
                <a:spcPts val="800"/>
              </a:spcAft>
            </a:pPr>
            <a:r>
              <a:rPr lang="en-US" sz="1600" b="1">
                <a:latin typeface="Calibri" panose="020F0502020204030204" pitchFamily="34" charset="0"/>
                <a:ea typeface="Calibri" panose="020F0502020204030204" pitchFamily="34" charset="0"/>
                <a:cs typeface="Times New Roman" panose="02020603050405020304" pitchFamily="18" charset="0"/>
              </a:rPr>
              <a:t>RisKulture</a:t>
            </a:r>
            <a:r>
              <a:rPr lang="en-US" sz="160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is a multi-disciplined market risk management consulting firm</a:t>
            </a:r>
            <a:r>
              <a:rPr lang="en-US" sz="160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600">
                <a:latin typeface="Calibri" panose="020F0502020204030204" pitchFamily="34" charset="0"/>
                <a:ea typeface="Calibri" panose="020F0502020204030204" pitchFamily="34" charset="0"/>
                <a:cs typeface="Times New Roman" panose="02020603050405020304" pitchFamily="18" charset="0"/>
              </a:rPr>
              <a:t>We </a:t>
            </a:r>
            <a:r>
              <a:rPr lang="en-US" sz="1600" dirty="0">
                <a:latin typeface="Calibri" panose="020F0502020204030204" pitchFamily="34" charset="0"/>
                <a:ea typeface="Calibri" panose="020F0502020204030204" pitchFamily="34" charset="0"/>
                <a:cs typeface="Times New Roman" panose="02020603050405020304" pitchFamily="18" charset="0"/>
              </a:rPr>
              <a:t>support companies with exposure to interest rate, foreign exchange and commodity markets with the development and implementation of hedging programs to mitigate the effect of non-controllable market factors that affect their business.</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Some of the services </a:t>
            </a:r>
            <a:r>
              <a:rPr lang="en-US" sz="1600">
                <a:latin typeface="Calibri" panose="020F0502020204030204" pitchFamily="34" charset="0"/>
                <a:ea typeface="Calibri" panose="020F0502020204030204" pitchFamily="34" charset="0"/>
                <a:cs typeface="Times New Roman" panose="02020603050405020304" pitchFamily="18" charset="0"/>
              </a:rPr>
              <a:t>we provide </a:t>
            </a:r>
            <a:r>
              <a:rPr lang="en-US" sz="1600" dirty="0">
                <a:latin typeface="Calibri" panose="020F0502020204030204" pitchFamily="34" charset="0"/>
                <a:ea typeface="Calibri" panose="020F0502020204030204" pitchFamily="34" charset="0"/>
                <a:cs typeface="Times New Roman" panose="02020603050405020304" pitchFamily="18" charset="0"/>
              </a:rPr>
              <a:t>are:</a:t>
            </a:r>
          </a:p>
          <a:p>
            <a:pPr marL="285750" indent="-285750">
              <a:lnSpc>
                <a:spcPct val="107000"/>
              </a:lnSpc>
              <a:spcAft>
                <a:spcPts val="800"/>
              </a:spcAft>
              <a:buFont typeface="Arial" panose="020B060402020202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Identify sources of market risk and measure their impact in the company’s credit worthiness (value at risk) </a:t>
            </a:r>
          </a:p>
          <a:p>
            <a:pPr marL="285750" indent="-285750">
              <a:lnSpc>
                <a:spcPct val="107000"/>
              </a:lnSpc>
              <a:spcAft>
                <a:spcPts val="800"/>
              </a:spcAft>
              <a:buFont typeface="Arial" panose="020B060402020202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Design and implement risk management policies </a:t>
            </a:r>
          </a:p>
          <a:p>
            <a:pPr marL="285750" indent="-285750">
              <a:lnSpc>
                <a:spcPct val="107000"/>
              </a:lnSpc>
              <a:spcAft>
                <a:spcPts val="800"/>
              </a:spcAft>
              <a:buFont typeface="Arial" panose="020B060402020202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Evaluate factors –behavioral, cognitive and systemic– that affect policy implementation and sustainability, and design workflows </a:t>
            </a:r>
            <a:r>
              <a:rPr lang="en-US" sz="1600">
                <a:latin typeface="Calibri" panose="020F0502020204030204" pitchFamily="34" charset="0"/>
                <a:ea typeface="Calibri" panose="020F0502020204030204" pitchFamily="34" charset="0"/>
                <a:cs typeface="Times New Roman" panose="02020603050405020304" pitchFamily="18" charset="0"/>
              </a:rPr>
              <a:t>to correct </a:t>
            </a:r>
            <a:r>
              <a:rPr lang="en-US" sz="1600" dirty="0">
                <a:latin typeface="Calibri" panose="020F0502020204030204" pitchFamily="34" charset="0"/>
                <a:ea typeface="Calibri" panose="020F0502020204030204" pitchFamily="34" charset="0"/>
                <a:cs typeface="Times New Roman" panose="02020603050405020304" pitchFamily="18" charset="0"/>
              </a:rPr>
              <a:t>them</a:t>
            </a:r>
          </a:p>
          <a:p>
            <a:pPr marL="285750" indent="-285750">
              <a:lnSpc>
                <a:spcPct val="107000"/>
              </a:lnSpc>
              <a:spcAft>
                <a:spcPts val="800"/>
              </a:spcAft>
              <a:buFont typeface="Arial" panose="020B060402020202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Assess expected behavior, suitability and appropriateness of on-exchange and over the counter (OTC) derivatives offered by swap dealers and trading companies</a:t>
            </a:r>
          </a:p>
          <a:p>
            <a:pPr marL="285750" indent="-285750">
              <a:lnSpc>
                <a:spcPct val="107000"/>
              </a:lnSpc>
              <a:spcAft>
                <a:spcPts val="800"/>
              </a:spcAft>
              <a:buFont typeface="Arial" panose="020B060402020202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Negotiate credit lines and derivative instrument terms </a:t>
            </a:r>
            <a:r>
              <a:rPr lang="en-US" sz="1600">
                <a:latin typeface="Calibri" panose="020F0502020204030204" pitchFamily="34" charset="0"/>
                <a:ea typeface="Calibri" panose="020F0502020204030204" pitchFamily="34" charset="0"/>
                <a:cs typeface="Times New Roman" panose="02020603050405020304" pitchFamily="18" charset="0"/>
              </a:rPr>
              <a:t>and conditions with swap dealers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a:latin typeface="Calibri" panose="020F0502020204030204" pitchFamily="34" charset="0"/>
                <a:ea typeface="Calibri" panose="020F0502020204030204" pitchFamily="34" charset="0"/>
                <a:cs typeface="Times New Roman" panose="02020603050405020304" pitchFamily="18" charset="0"/>
              </a:rPr>
              <a:t>Independent advice </a:t>
            </a:r>
            <a:r>
              <a:rPr lang="en-US" sz="1600" dirty="0">
                <a:latin typeface="Calibri" panose="020F0502020204030204" pitchFamily="34" charset="0"/>
                <a:ea typeface="Calibri" panose="020F0502020204030204" pitchFamily="34" charset="0"/>
                <a:cs typeface="Times New Roman" panose="02020603050405020304" pitchFamily="18" charset="0"/>
              </a:rPr>
              <a:t>on special situations arising from bilateral derivatives contracts</a:t>
            </a:r>
          </a:p>
        </p:txBody>
      </p:sp>
      <p:sp>
        <p:nvSpPr>
          <p:cNvPr id="11" name="Rectangle 10">
            <a:extLst>
              <a:ext uri="{FF2B5EF4-FFF2-40B4-BE49-F238E27FC236}">
                <a16:creationId xmlns:a16="http://schemas.microsoft.com/office/drawing/2014/main" id="{79260187-500B-4480-87DE-D714F8A674B6}"/>
              </a:ext>
            </a:extLst>
          </p:cNvPr>
          <p:cNvSpPr/>
          <p:nvPr/>
        </p:nvSpPr>
        <p:spPr>
          <a:xfrm>
            <a:off x="0" y="54864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2EB837F-D26E-4FAB-BBA5-778FDF8BB9D3}"/>
              </a:ext>
            </a:extLst>
          </p:cNvPr>
          <p:cNvSpPr txBox="1"/>
          <p:nvPr/>
        </p:nvSpPr>
        <p:spPr>
          <a:xfrm>
            <a:off x="4337050" y="727948"/>
            <a:ext cx="1066800" cy="365760"/>
          </a:xfrm>
          <a:prstGeom prst="rect">
            <a:avLst/>
          </a:prstGeom>
          <a:noFill/>
        </p:spPr>
        <p:txBody>
          <a:bodyPr wrap="square" rtlCol="0">
            <a:spAutoFit/>
          </a:bodyPr>
          <a:lstStyle/>
          <a:p>
            <a:r>
              <a:rPr lang="en-US"/>
              <a:t>Company</a:t>
            </a:r>
          </a:p>
        </p:txBody>
      </p:sp>
      <p:sp>
        <p:nvSpPr>
          <p:cNvPr id="13" name="TextBox 12">
            <a:extLst>
              <a:ext uri="{FF2B5EF4-FFF2-40B4-BE49-F238E27FC236}">
                <a16:creationId xmlns:a16="http://schemas.microsoft.com/office/drawing/2014/main" id="{DCCC5A60-3AC2-4A36-8E2D-46A48628A9BF}"/>
              </a:ext>
            </a:extLst>
          </p:cNvPr>
          <p:cNvSpPr txBox="1"/>
          <p:nvPr/>
        </p:nvSpPr>
        <p:spPr>
          <a:xfrm>
            <a:off x="5622290" y="727948"/>
            <a:ext cx="1229360" cy="367546"/>
          </a:xfrm>
          <a:prstGeom prst="rect">
            <a:avLst/>
          </a:prstGeom>
          <a:noFill/>
        </p:spPr>
        <p:txBody>
          <a:bodyPr wrap="square" rtlCol="0">
            <a:spAutoFit/>
          </a:bodyPr>
          <a:lstStyle/>
          <a:p>
            <a:r>
              <a:rPr lang="en-US"/>
              <a:t>Leadership</a:t>
            </a:r>
          </a:p>
        </p:txBody>
      </p:sp>
      <p:sp>
        <p:nvSpPr>
          <p:cNvPr id="14" name="TextBox 13">
            <a:extLst>
              <a:ext uri="{FF2B5EF4-FFF2-40B4-BE49-F238E27FC236}">
                <a16:creationId xmlns:a16="http://schemas.microsoft.com/office/drawing/2014/main" id="{06585A7C-7FAB-499A-9710-D1633DFF9BB5}"/>
              </a:ext>
            </a:extLst>
          </p:cNvPr>
          <p:cNvSpPr txBox="1"/>
          <p:nvPr/>
        </p:nvSpPr>
        <p:spPr>
          <a:xfrm>
            <a:off x="10820400" y="727948"/>
            <a:ext cx="965200" cy="369332"/>
          </a:xfrm>
          <a:prstGeom prst="rect">
            <a:avLst/>
          </a:prstGeom>
          <a:noFill/>
        </p:spPr>
        <p:txBody>
          <a:bodyPr wrap="square" rtlCol="0">
            <a:spAutoFit/>
          </a:bodyPr>
          <a:lstStyle/>
          <a:p>
            <a:r>
              <a:rPr lang="en-US"/>
              <a:t>Contact</a:t>
            </a:r>
          </a:p>
        </p:txBody>
      </p:sp>
      <p:sp>
        <p:nvSpPr>
          <p:cNvPr id="15" name="TextBox 14">
            <a:extLst>
              <a:ext uri="{FF2B5EF4-FFF2-40B4-BE49-F238E27FC236}">
                <a16:creationId xmlns:a16="http://schemas.microsoft.com/office/drawing/2014/main" id="{2A80F865-8693-4E08-B4EC-76B3129AB6F2}"/>
              </a:ext>
            </a:extLst>
          </p:cNvPr>
          <p:cNvSpPr txBox="1"/>
          <p:nvPr/>
        </p:nvSpPr>
        <p:spPr>
          <a:xfrm>
            <a:off x="8310880" y="730349"/>
            <a:ext cx="2296160" cy="369332"/>
          </a:xfrm>
          <a:prstGeom prst="rect">
            <a:avLst/>
          </a:prstGeom>
          <a:noFill/>
        </p:spPr>
        <p:txBody>
          <a:bodyPr wrap="square" rtlCol="0">
            <a:spAutoFit/>
          </a:bodyPr>
          <a:lstStyle/>
          <a:p>
            <a:r>
              <a:rPr lang="en-US"/>
              <a:t>Areas of Competence</a:t>
            </a:r>
          </a:p>
        </p:txBody>
      </p:sp>
      <p:sp>
        <p:nvSpPr>
          <p:cNvPr id="16" name="TextBox 15">
            <a:extLst>
              <a:ext uri="{FF2B5EF4-FFF2-40B4-BE49-F238E27FC236}">
                <a16:creationId xmlns:a16="http://schemas.microsoft.com/office/drawing/2014/main" id="{8B11824B-E71C-496B-958D-322491873277}"/>
              </a:ext>
            </a:extLst>
          </p:cNvPr>
          <p:cNvSpPr txBox="1"/>
          <p:nvPr/>
        </p:nvSpPr>
        <p:spPr>
          <a:xfrm>
            <a:off x="7059930" y="727948"/>
            <a:ext cx="1037590" cy="369332"/>
          </a:xfrm>
          <a:prstGeom prst="rect">
            <a:avLst/>
          </a:prstGeom>
          <a:noFill/>
        </p:spPr>
        <p:txBody>
          <a:bodyPr wrap="square" rtlCol="0">
            <a:spAutoFit/>
          </a:bodyPr>
          <a:lstStyle/>
          <a:p>
            <a:r>
              <a:rPr lang="en-US"/>
              <a:t>Process</a:t>
            </a:r>
          </a:p>
        </p:txBody>
      </p:sp>
      <p:pic>
        <p:nvPicPr>
          <p:cNvPr id="17" name="Picture 16">
            <a:extLst>
              <a:ext uri="{FF2B5EF4-FFF2-40B4-BE49-F238E27FC236}">
                <a16:creationId xmlns:a16="http://schemas.microsoft.com/office/drawing/2014/main" id="{C71E0F1B-4474-4A87-81F0-08807F986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60" y="477520"/>
            <a:ext cx="922442" cy="853440"/>
          </a:xfrm>
          <a:prstGeom prst="rect">
            <a:avLst/>
          </a:prstGeom>
        </p:spPr>
      </p:pic>
      <p:sp>
        <p:nvSpPr>
          <p:cNvPr id="19" name="TextBox 18">
            <a:extLst>
              <a:ext uri="{FF2B5EF4-FFF2-40B4-BE49-F238E27FC236}">
                <a16:creationId xmlns:a16="http://schemas.microsoft.com/office/drawing/2014/main" id="{F3381EB4-9572-4436-BE1A-5D36F11DFC78}"/>
              </a:ext>
            </a:extLst>
          </p:cNvPr>
          <p:cNvSpPr txBox="1"/>
          <p:nvPr/>
        </p:nvSpPr>
        <p:spPr>
          <a:xfrm>
            <a:off x="2123440" y="1361440"/>
            <a:ext cx="10068560" cy="523220"/>
          </a:xfrm>
          <a:prstGeom prst="rect">
            <a:avLst/>
          </a:prstGeom>
          <a:noFill/>
        </p:spPr>
        <p:txBody>
          <a:bodyPr wrap="square" rtlCol="0">
            <a:spAutoFit/>
          </a:bodyPr>
          <a:lstStyle/>
          <a:p>
            <a:r>
              <a:rPr lang="en-US" sz="2800" b="1">
                <a:solidFill>
                  <a:schemeClr val="bg1"/>
                </a:solidFill>
                <a:latin typeface="Calibri Light" panose="020F0302020204030204" pitchFamily="34" charset="0"/>
                <a:cs typeface="Calibri Light" panose="020F0302020204030204" pitchFamily="34" charset="0"/>
              </a:rPr>
              <a:t>Company</a:t>
            </a:r>
            <a:endParaRPr lang="en-US" sz="2800" b="1" i="1">
              <a:solidFill>
                <a:schemeClr val="bg1"/>
              </a:solidFill>
              <a:latin typeface="Calibri Light" panose="020F0302020204030204" pitchFamily="34" charset="0"/>
              <a:cs typeface="Calibri Light" panose="020F0302020204030204" pitchFamily="34" charset="0"/>
            </a:endParaRPr>
          </a:p>
        </p:txBody>
      </p:sp>
      <p:pic>
        <p:nvPicPr>
          <p:cNvPr id="21" name="Picture 20" descr="A close up of a logo&#10;&#10;Description generated with high confidence">
            <a:extLst>
              <a:ext uri="{FF2B5EF4-FFF2-40B4-BE49-F238E27FC236}">
                <a16:creationId xmlns:a16="http://schemas.microsoft.com/office/drawing/2014/main" id="{A95700AF-606D-436D-A42D-C53B92162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080" y="4930368"/>
            <a:ext cx="1270000" cy="405877"/>
          </a:xfrm>
          <a:prstGeom prst="rect">
            <a:avLst/>
          </a:prstGeom>
        </p:spPr>
      </p:pic>
      <p:pic>
        <p:nvPicPr>
          <p:cNvPr id="23" name="Picture 22" descr="A screen shot of a computer&#10;&#10;Description generated with high confidence">
            <a:extLst>
              <a:ext uri="{FF2B5EF4-FFF2-40B4-BE49-F238E27FC236}">
                <a16:creationId xmlns:a16="http://schemas.microsoft.com/office/drawing/2014/main" id="{6159671A-EC2D-47C9-B585-69AD83AA4C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080" y="5822394"/>
            <a:ext cx="1270000" cy="492125"/>
          </a:xfrm>
          <a:prstGeom prst="rect">
            <a:avLst/>
          </a:prstGeom>
        </p:spPr>
      </p:pic>
      <p:sp>
        <p:nvSpPr>
          <p:cNvPr id="24" name="TextBox 23">
            <a:extLst>
              <a:ext uri="{FF2B5EF4-FFF2-40B4-BE49-F238E27FC236}">
                <a16:creationId xmlns:a16="http://schemas.microsoft.com/office/drawing/2014/main" id="{716AC304-DB27-451C-944E-C7EBE108562E}"/>
              </a:ext>
            </a:extLst>
          </p:cNvPr>
          <p:cNvSpPr txBox="1"/>
          <p:nvPr/>
        </p:nvSpPr>
        <p:spPr>
          <a:xfrm>
            <a:off x="274320" y="4273726"/>
            <a:ext cx="1267882" cy="307777"/>
          </a:xfrm>
          <a:prstGeom prst="rect">
            <a:avLst/>
          </a:prstGeom>
          <a:noFill/>
        </p:spPr>
        <p:txBody>
          <a:bodyPr wrap="square" rtlCol="0">
            <a:spAutoFit/>
          </a:bodyPr>
          <a:lstStyle/>
          <a:p>
            <a:r>
              <a:rPr lang="en-US" sz="1400" b="1"/>
              <a:t>Memberships:</a:t>
            </a:r>
          </a:p>
        </p:txBody>
      </p:sp>
    </p:spTree>
    <p:extLst>
      <p:ext uri="{BB962C8B-B14F-4D97-AF65-F5344CB8AC3E}">
        <p14:creationId xmlns:p14="http://schemas.microsoft.com/office/powerpoint/2010/main" val="515442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posing for the camera&#10;&#10;Description generated with very high confidence">
            <a:extLst>
              <a:ext uri="{FF2B5EF4-FFF2-40B4-BE49-F238E27FC236}">
                <a16:creationId xmlns:a16="http://schemas.microsoft.com/office/drawing/2014/main" id="{70884DA7-DBE3-4A8B-900E-22BB1BA249F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0000"/>
                    </a14:imgEffect>
                    <a14:imgEffect>
                      <a14:saturation sat="70000"/>
                    </a14:imgEffect>
                  </a14:imgLayer>
                </a14:imgProps>
              </a:ext>
              <a:ext uri="{28A0092B-C50C-407E-A947-70E740481C1C}">
                <a14:useLocalDpi xmlns:a14="http://schemas.microsoft.com/office/drawing/2010/main" val="0"/>
              </a:ext>
            </a:extLst>
          </a:blip>
          <a:srcRect l="58665"/>
          <a:stretch/>
        </p:blipFill>
        <p:spPr>
          <a:xfrm>
            <a:off x="9420704" y="2570480"/>
            <a:ext cx="2137661" cy="3362960"/>
          </a:xfrm>
          <a:prstGeom prst="rect">
            <a:avLst/>
          </a:prstGeom>
          <a:ln>
            <a:solidFill>
              <a:schemeClr val="tx1"/>
            </a:solidFill>
          </a:ln>
        </p:spPr>
      </p:pic>
      <p:pic>
        <p:nvPicPr>
          <p:cNvPr id="21" name="Picture 20" descr="A large body of water&#10;&#10;Description generated with very high confidence">
            <a:extLst>
              <a:ext uri="{FF2B5EF4-FFF2-40B4-BE49-F238E27FC236}">
                <a16:creationId xmlns:a16="http://schemas.microsoft.com/office/drawing/2014/main" id="{798D0BF2-4E05-4839-902A-F975BBD5F0D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40000"/>
                    </a14:imgEffect>
                  </a14:imgLayer>
                </a14:imgProps>
              </a:ext>
              <a:ext uri="{28A0092B-C50C-407E-A947-70E740481C1C}">
                <a14:useLocalDpi xmlns:a14="http://schemas.microsoft.com/office/drawing/2010/main" val="0"/>
              </a:ext>
            </a:extLst>
          </a:blip>
          <a:srcRect t="13603" b="65260"/>
          <a:stretch/>
        </p:blipFill>
        <p:spPr>
          <a:xfrm>
            <a:off x="0" y="0"/>
            <a:ext cx="12192000" cy="1991360"/>
          </a:xfrm>
          <a:prstGeom prst="rect">
            <a:avLst/>
          </a:prstGeom>
        </p:spPr>
      </p:pic>
      <p:sp>
        <p:nvSpPr>
          <p:cNvPr id="4" name="Rectangle 3">
            <a:extLst>
              <a:ext uri="{FF2B5EF4-FFF2-40B4-BE49-F238E27FC236}">
                <a16:creationId xmlns:a16="http://schemas.microsoft.com/office/drawing/2014/main" id="{7903FC32-754E-4936-AEBF-62249CB16C00}"/>
              </a:ext>
            </a:extLst>
          </p:cNvPr>
          <p:cNvSpPr/>
          <p:nvPr/>
        </p:nvSpPr>
        <p:spPr>
          <a:xfrm>
            <a:off x="2123440" y="2536428"/>
            <a:ext cx="6959600" cy="3825214"/>
          </a:xfrm>
          <a:prstGeom prst="rect">
            <a:avLst/>
          </a:prstGeom>
        </p:spPr>
        <p:txBody>
          <a:bodyPr wrap="square">
            <a:spAutoFit/>
          </a:bodyPr>
          <a:lstStyle/>
          <a:p>
            <a:pPr>
              <a:lnSpc>
                <a:spcPct val="107000"/>
              </a:lnSpc>
              <a:spcAft>
                <a:spcPts val="800"/>
              </a:spcAft>
            </a:pPr>
            <a:r>
              <a:rPr lang="en-US" sz="1600" b="1">
                <a:latin typeface="Calibri" panose="020F0502020204030204" pitchFamily="34" charset="0"/>
                <a:ea typeface="Calibri" panose="020F0502020204030204" pitchFamily="34" charset="0"/>
                <a:cs typeface="Times New Roman" panose="02020603050405020304" pitchFamily="18" charset="0"/>
              </a:rPr>
              <a:t>Jose Manuel Briz, CMT, CTA</a:t>
            </a:r>
          </a:p>
          <a:p>
            <a:pPr>
              <a:lnSpc>
                <a:spcPct val="107000"/>
              </a:lnSpc>
              <a:spcAft>
                <a:spcPts val="800"/>
              </a:spcAft>
            </a:pPr>
            <a:r>
              <a:rPr lang="en-US" sz="1600" b="1">
                <a:latin typeface="Calibri" panose="020F0502020204030204" pitchFamily="34" charset="0"/>
                <a:ea typeface="Calibri" panose="020F0502020204030204" pitchFamily="34" charset="0"/>
                <a:cs typeface="Times New Roman" panose="02020603050405020304" pitchFamily="18" charset="0"/>
              </a:rPr>
              <a:t>Principal</a:t>
            </a:r>
            <a:endParaRPr lang="en-US" sz="16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Mr. Briz is founder and principal at Riskulture LLC.  Jose has been in financial products sales and trading since 2001, working closely with regional teams at global financial institutions and trading companies.  Over the years, he has structured hedging solutions for natural gas clients in Mexico, mining companies in Peru and Chile, agricultural producers in Central America, Colombia, Brazil, and airlines and Governments across the Latin American region.  Earlier roles as external auditor, broker dealer and fixed income portfolio manager opened the door to a career in hedging with OTC and exchange-traded derivatives.  Jose uses technical analysis as a common language with clients across asset classes, and behavioral bias studies as a tool to align hedging activities with value creation.       </a:t>
            </a:r>
          </a:p>
          <a:p>
            <a:pPr marL="285750" indent="-285750">
              <a:lnSpc>
                <a:spcPct val="107000"/>
              </a:lnSpc>
              <a:spcAft>
                <a:spcPts val="800"/>
              </a:spcAft>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79260187-500B-4480-87DE-D714F8A674B6}"/>
              </a:ext>
            </a:extLst>
          </p:cNvPr>
          <p:cNvSpPr/>
          <p:nvPr/>
        </p:nvSpPr>
        <p:spPr>
          <a:xfrm>
            <a:off x="0" y="54864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2EB837F-D26E-4FAB-BBA5-778FDF8BB9D3}"/>
              </a:ext>
            </a:extLst>
          </p:cNvPr>
          <p:cNvSpPr txBox="1"/>
          <p:nvPr/>
        </p:nvSpPr>
        <p:spPr>
          <a:xfrm>
            <a:off x="4337050" y="727948"/>
            <a:ext cx="1066800" cy="365760"/>
          </a:xfrm>
          <a:prstGeom prst="rect">
            <a:avLst/>
          </a:prstGeom>
          <a:noFill/>
        </p:spPr>
        <p:txBody>
          <a:bodyPr wrap="square" rtlCol="0">
            <a:spAutoFit/>
          </a:bodyPr>
          <a:lstStyle/>
          <a:p>
            <a:r>
              <a:rPr lang="en-US"/>
              <a:t>Company</a:t>
            </a:r>
          </a:p>
        </p:txBody>
      </p:sp>
      <p:sp>
        <p:nvSpPr>
          <p:cNvPr id="13" name="TextBox 12">
            <a:extLst>
              <a:ext uri="{FF2B5EF4-FFF2-40B4-BE49-F238E27FC236}">
                <a16:creationId xmlns:a16="http://schemas.microsoft.com/office/drawing/2014/main" id="{DCCC5A60-3AC2-4A36-8E2D-46A48628A9BF}"/>
              </a:ext>
            </a:extLst>
          </p:cNvPr>
          <p:cNvSpPr txBox="1"/>
          <p:nvPr/>
        </p:nvSpPr>
        <p:spPr>
          <a:xfrm>
            <a:off x="5622290" y="727948"/>
            <a:ext cx="1229360" cy="367546"/>
          </a:xfrm>
          <a:prstGeom prst="rect">
            <a:avLst/>
          </a:prstGeom>
          <a:noFill/>
        </p:spPr>
        <p:txBody>
          <a:bodyPr wrap="square" rtlCol="0">
            <a:spAutoFit/>
          </a:bodyPr>
          <a:lstStyle/>
          <a:p>
            <a:r>
              <a:rPr lang="en-US"/>
              <a:t>Leadership</a:t>
            </a:r>
          </a:p>
        </p:txBody>
      </p:sp>
      <p:sp>
        <p:nvSpPr>
          <p:cNvPr id="14" name="TextBox 13">
            <a:extLst>
              <a:ext uri="{FF2B5EF4-FFF2-40B4-BE49-F238E27FC236}">
                <a16:creationId xmlns:a16="http://schemas.microsoft.com/office/drawing/2014/main" id="{06585A7C-7FAB-499A-9710-D1633DFF9BB5}"/>
              </a:ext>
            </a:extLst>
          </p:cNvPr>
          <p:cNvSpPr txBox="1"/>
          <p:nvPr/>
        </p:nvSpPr>
        <p:spPr>
          <a:xfrm>
            <a:off x="10820400" y="727948"/>
            <a:ext cx="965200" cy="369332"/>
          </a:xfrm>
          <a:prstGeom prst="rect">
            <a:avLst/>
          </a:prstGeom>
          <a:noFill/>
        </p:spPr>
        <p:txBody>
          <a:bodyPr wrap="square" rtlCol="0">
            <a:spAutoFit/>
          </a:bodyPr>
          <a:lstStyle/>
          <a:p>
            <a:r>
              <a:rPr lang="en-US"/>
              <a:t>Contact</a:t>
            </a:r>
          </a:p>
        </p:txBody>
      </p:sp>
      <p:sp>
        <p:nvSpPr>
          <p:cNvPr id="15" name="TextBox 14">
            <a:extLst>
              <a:ext uri="{FF2B5EF4-FFF2-40B4-BE49-F238E27FC236}">
                <a16:creationId xmlns:a16="http://schemas.microsoft.com/office/drawing/2014/main" id="{2A80F865-8693-4E08-B4EC-76B3129AB6F2}"/>
              </a:ext>
            </a:extLst>
          </p:cNvPr>
          <p:cNvSpPr txBox="1"/>
          <p:nvPr/>
        </p:nvSpPr>
        <p:spPr>
          <a:xfrm>
            <a:off x="8310880" y="730349"/>
            <a:ext cx="2296160" cy="369332"/>
          </a:xfrm>
          <a:prstGeom prst="rect">
            <a:avLst/>
          </a:prstGeom>
          <a:noFill/>
        </p:spPr>
        <p:txBody>
          <a:bodyPr wrap="square" rtlCol="0">
            <a:spAutoFit/>
          </a:bodyPr>
          <a:lstStyle/>
          <a:p>
            <a:r>
              <a:rPr lang="en-US"/>
              <a:t>Areas of Competence</a:t>
            </a:r>
          </a:p>
        </p:txBody>
      </p:sp>
      <p:sp>
        <p:nvSpPr>
          <p:cNvPr id="16" name="TextBox 15">
            <a:extLst>
              <a:ext uri="{FF2B5EF4-FFF2-40B4-BE49-F238E27FC236}">
                <a16:creationId xmlns:a16="http://schemas.microsoft.com/office/drawing/2014/main" id="{8B11824B-E71C-496B-958D-322491873277}"/>
              </a:ext>
            </a:extLst>
          </p:cNvPr>
          <p:cNvSpPr txBox="1"/>
          <p:nvPr/>
        </p:nvSpPr>
        <p:spPr>
          <a:xfrm>
            <a:off x="7059930" y="727948"/>
            <a:ext cx="1037590" cy="369332"/>
          </a:xfrm>
          <a:prstGeom prst="rect">
            <a:avLst/>
          </a:prstGeom>
          <a:noFill/>
        </p:spPr>
        <p:txBody>
          <a:bodyPr wrap="square" rtlCol="0">
            <a:spAutoFit/>
          </a:bodyPr>
          <a:lstStyle/>
          <a:p>
            <a:r>
              <a:rPr lang="en-US"/>
              <a:t>Process</a:t>
            </a:r>
          </a:p>
        </p:txBody>
      </p:sp>
      <p:pic>
        <p:nvPicPr>
          <p:cNvPr id="17" name="Picture 16">
            <a:extLst>
              <a:ext uri="{FF2B5EF4-FFF2-40B4-BE49-F238E27FC236}">
                <a16:creationId xmlns:a16="http://schemas.microsoft.com/office/drawing/2014/main" id="{C71E0F1B-4474-4A87-81F0-08807F986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60" y="477520"/>
            <a:ext cx="922442" cy="853440"/>
          </a:xfrm>
          <a:prstGeom prst="rect">
            <a:avLst/>
          </a:prstGeom>
        </p:spPr>
      </p:pic>
      <p:sp>
        <p:nvSpPr>
          <p:cNvPr id="19" name="TextBox 18">
            <a:extLst>
              <a:ext uri="{FF2B5EF4-FFF2-40B4-BE49-F238E27FC236}">
                <a16:creationId xmlns:a16="http://schemas.microsoft.com/office/drawing/2014/main" id="{F3381EB4-9572-4436-BE1A-5D36F11DFC78}"/>
              </a:ext>
            </a:extLst>
          </p:cNvPr>
          <p:cNvSpPr txBox="1"/>
          <p:nvPr/>
        </p:nvSpPr>
        <p:spPr>
          <a:xfrm>
            <a:off x="2123440" y="1361440"/>
            <a:ext cx="10068560" cy="523220"/>
          </a:xfrm>
          <a:prstGeom prst="rect">
            <a:avLst/>
          </a:prstGeom>
          <a:noFill/>
        </p:spPr>
        <p:txBody>
          <a:bodyPr wrap="square" rtlCol="0">
            <a:spAutoFit/>
          </a:bodyPr>
          <a:lstStyle/>
          <a:p>
            <a:r>
              <a:rPr lang="en-US" sz="2800" b="1">
                <a:solidFill>
                  <a:schemeClr val="bg1"/>
                </a:solidFill>
                <a:latin typeface="Calibri Light" panose="020F0302020204030204" pitchFamily="34" charset="0"/>
                <a:cs typeface="Calibri Light" panose="020F0302020204030204" pitchFamily="34" charset="0"/>
              </a:rPr>
              <a:t>Leadership</a:t>
            </a:r>
            <a:endParaRPr lang="en-US" sz="2800" b="1" i="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2431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body of water&#10;&#10;Description generated with very high confidence">
            <a:extLst>
              <a:ext uri="{FF2B5EF4-FFF2-40B4-BE49-F238E27FC236}">
                <a16:creationId xmlns:a16="http://schemas.microsoft.com/office/drawing/2014/main" id="{AE2A19FA-F8E6-487A-9AEA-1F1789A143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8000"/>
                    </a14:imgEffect>
                    <a14:imgEffect>
                      <a14:saturation sat="70000"/>
                    </a14:imgEffect>
                  </a14:imgLayer>
                </a14:imgProps>
              </a:ext>
              <a:ext uri="{28A0092B-C50C-407E-A947-70E740481C1C}">
                <a14:useLocalDpi xmlns:a14="http://schemas.microsoft.com/office/drawing/2010/main" val="0"/>
              </a:ext>
            </a:extLst>
          </a:blip>
          <a:srcRect t="-2739" r="67925"/>
          <a:stretch/>
        </p:blipFill>
        <p:spPr>
          <a:xfrm>
            <a:off x="0" y="1808480"/>
            <a:ext cx="2363923" cy="5049520"/>
          </a:xfrm>
          <a:prstGeom prst="rect">
            <a:avLst/>
          </a:prstGeom>
        </p:spPr>
      </p:pic>
      <p:pic>
        <p:nvPicPr>
          <p:cNvPr id="18" name="Picture 17" descr="A large body of water&#10;&#10;Description generated with very high confidence">
            <a:extLst>
              <a:ext uri="{FF2B5EF4-FFF2-40B4-BE49-F238E27FC236}">
                <a16:creationId xmlns:a16="http://schemas.microsoft.com/office/drawing/2014/main" id="{EF5982E2-C366-434F-BA57-FDA4B42202D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40000"/>
                    </a14:imgEffect>
                  </a14:imgLayer>
                </a14:imgProps>
              </a:ext>
              <a:ext uri="{28A0092B-C50C-407E-A947-70E740481C1C}">
                <a14:useLocalDpi xmlns:a14="http://schemas.microsoft.com/office/drawing/2010/main" val="0"/>
              </a:ext>
            </a:extLst>
          </a:blip>
          <a:srcRect t="13603" b="65260"/>
          <a:stretch/>
        </p:blipFill>
        <p:spPr>
          <a:xfrm>
            <a:off x="0" y="0"/>
            <a:ext cx="12192000" cy="1991360"/>
          </a:xfrm>
          <a:prstGeom prst="rect">
            <a:avLst/>
          </a:prstGeom>
        </p:spPr>
      </p:pic>
      <p:sp>
        <p:nvSpPr>
          <p:cNvPr id="4" name="Rectangle 3">
            <a:extLst>
              <a:ext uri="{FF2B5EF4-FFF2-40B4-BE49-F238E27FC236}">
                <a16:creationId xmlns:a16="http://schemas.microsoft.com/office/drawing/2014/main" id="{7903FC32-754E-4936-AEBF-62249CB16C00}"/>
              </a:ext>
            </a:extLst>
          </p:cNvPr>
          <p:cNvSpPr/>
          <p:nvPr/>
        </p:nvSpPr>
        <p:spPr>
          <a:xfrm>
            <a:off x="2661920" y="2174081"/>
            <a:ext cx="8961120" cy="4429033"/>
          </a:xfrm>
          <a:prstGeom prst="rect">
            <a:avLst/>
          </a:prstGeom>
        </p:spPr>
        <p:txBody>
          <a:bodyPr wrap="square">
            <a:spAutoFit/>
          </a:bodyPr>
          <a:lstStyle/>
          <a:p>
            <a:pPr>
              <a:lnSpc>
                <a:spcPct val="107000"/>
              </a:lnSpc>
              <a:spcAft>
                <a:spcPts val="800"/>
              </a:spcAft>
            </a:pPr>
            <a:r>
              <a:rPr lang="en-US" sz="1600" b="1">
                <a:latin typeface="Calibri" panose="020F0502020204030204" pitchFamily="34" charset="0"/>
                <a:ea typeface="Calibri" panose="020F0502020204030204" pitchFamily="34" charset="0"/>
                <a:cs typeface="Times New Roman" panose="02020603050405020304" pitchFamily="18" charset="0"/>
              </a:rPr>
              <a:t>1. Initial Consultation</a:t>
            </a:r>
          </a:p>
          <a:p>
            <a:pPr>
              <a:lnSpc>
                <a:spcPct val="107000"/>
              </a:lnSpc>
              <a:spcAft>
                <a:spcPts val="800"/>
              </a:spcAft>
            </a:pPr>
            <a:r>
              <a:rPr lang="en-US" sz="1600">
                <a:latin typeface="Calibri" panose="020F0502020204030204" pitchFamily="34" charset="0"/>
                <a:ea typeface="Calibri" panose="020F0502020204030204" pitchFamily="34" charset="0"/>
                <a:cs typeface="Times New Roman" panose="02020603050405020304" pitchFamily="18" charset="0"/>
              </a:rPr>
              <a:t>This is the way we get to know our clients, their context and specific situation.  </a:t>
            </a:r>
          </a:p>
          <a:p>
            <a:pPr>
              <a:lnSpc>
                <a:spcPct val="107000"/>
              </a:lnSpc>
              <a:spcAft>
                <a:spcPts val="800"/>
              </a:spcAft>
            </a:pPr>
            <a:r>
              <a:rPr lang="en-US" sz="1600" b="1">
                <a:latin typeface="Calibri" panose="020F0502020204030204" pitchFamily="34" charset="0"/>
                <a:ea typeface="Calibri" panose="020F0502020204030204" pitchFamily="34" charset="0"/>
                <a:cs typeface="Times New Roman" panose="02020603050405020304" pitchFamily="18" charset="0"/>
              </a:rPr>
              <a:t>2. Service Proposal </a:t>
            </a:r>
          </a:p>
          <a:p>
            <a:pPr>
              <a:lnSpc>
                <a:spcPct val="107000"/>
              </a:lnSpc>
              <a:spcAft>
                <a:spcPts val="800"/>
              </a:spcAft>
            </a:pPr>
            <a:r>
              <a:rPr lang="en-US" sz="1600">
                <a:latin typeface="Calibri" panose="020F0502020204030204" pitchFamily="34" charset="0"/>
                <a:ea typeface="Calibri" panose="020F0502020204030204" pitchFamily="34" charset="0"/>
                <a:cs typeface="Times New Roman" panose="02020603050405020304" pitchFamily="18" charset="0"/>
              </a:rPr>
              <a:t>A tailored offer based on client’s situation and objectives.</a:t>
            </a:r>
          </a:p>
          <a:p>
            <a:pPr>
              <a:lnSpc>
                <a:spcPct val="107000"/>
              </a:lnSpc>
              <a:spcAft>
                <a:spcPts val="800"/>
              </a:spcAft>
            </a:pPr>
            <a:r>
              <a:rPr lang="en-US" sz="1600" b="1">
                <a:latin typeface="Calibri" panose="020F0502020204030204" pitchFamily="34" charset="0"/>
                <a:ea typeface="Calibri" panose="020F0502020204030204" pitchFamily="34" charset="0"/>
                <a:cs typeface="Times New Roman" panose="02020603050405020304" pitchFamily="18" charset="0"/>
              </a:rPr>
              <a:t>3. Work</a:t>
            </a:r>
          </a:p>
          <a:p>
            <a:pPr>
              <a:lnSpc>
                <a:spcPct val="107000"/>
              </a:lnSpc>
              <a:spcAft>
                <a:spcPts val="800"/>
              </a:spcAft>
            </a:pPr>
            <a:r>
              <a:rPr lang="en-US" sz="1600">
                <a:latin typeface="Calibri" panose="020F0502020204030204" pitchFamily="34" charset="0"/>
                <a:ea typeface="Calibri" panose="020F0502020204030204" pitchFamily="34" charset="0"/>
                <a:cs typeface="Times New Roman" panose="02020603050405020304" pitchFamily="18" charset="0"/>
              </a:rPr>
              <a:t>Work hand in hand with your team to achieve our objectives.  We understand advisory as mentorship and promote organizational learning.</a:t>
            </a:r>
          </a:p>
          <a:p>
            <a:pPr>
              <a:lnSpc>
                <a:spcPct val="107000"/>
              </a:lnSpc>
              <a:spcAft>
                <a:spcPts val="800"/>
              </a:spcAft>
            </a:pPr>
            <a:r>
              <a:rPr lang="en-US" sz="1600" b="1">
                <a:latin typeface="Calibri" panose="020F0502020204030204" pitchFamily="34" charset="0"/>
                <a:ea typeface="Calibri" panose="020F0502020204030204" pitchFamily="34" charset="0"/>
                <a:cs typeface="Times New Roman" panose="02020603050405020304" pitchFamily="18" charset="0"/>
              </a:rPr>
              <a:t>4. Follow through</a:t>
            </a:r>
          </a:p>
          <a:p>
            <a:pPr>
              <a:lnSpc>
                <a:spcPct val="107000"/>
              </a:lnSpc>
              <a:spcAft>
                <a:spcPts val="800"/>
              </a:spcAft>
            </a:pPr>
            <a:r>
              <a:rPr lang="en-US" sz="1600">
                <a:latin typeface="Calibri" panose="020F0502020204030204" pitchFamily="34" charset="0"/>
                <a:ea typeface="Calibri" panose="020F0502020204030204" pitchFamily="34" charset="0"/>
                <a:cs typeface="Times New Roman" panose="02020603050405020304" pitchFamily="18" charset="0"/>
              </a:rPr>
              <a:t>Completion of service is mutually agreed once objectives are met at your satisfaction.  That said, we rather build a long term relationships.  </a:t>
            </a:r>
          </a:p>
          <a:p>
            <a:pPr>
              <a:lnSpc>
                <a:spcPct val="107000"/>
              </a:lnSpc>
              <a:spcAft>
                <a:spcPts val="800"/>
              </a:spcAft>
            </a:pPr>
            <a:r>
              <a:rPr lang="en-US" sz="1600" b="1">
                <a:latin typeface="Calibri" panose="020F0502020204030204" pitchFamily="34" charset="0"/>
                <a:ea typeface="Calibri" panose="020F0502020204030204" pitchFamily="34" charset="0"/>
                <a:cs typeface="Times New Roman" panose="02020603050405020304" pitchFamily="18" charset="0"/>
              </a:rPr>
              <a:t>5. Follow up</a:t>
            </a:r>
          </a:p>
          <a:p>
            <a:pPr>
              <a:lnSpc>
                <a:spcPct val="107000"/>
              </a:lnSpc>
              <a:spcAft>
                <a:spcPts val="800"/>
              </a:spcAft>
            </a:pPr>
            <a:r>
              <a:rPr lang="en-US" sz="1600">
                <a:latin typeface="Calibri" panose="020F0502020204030204" pitchFamily="34" charset="0"/>
                <a:ea typeface="Calibri" panose="020F0502020204030204" pitchFamily="34" charset="0"/>
                <a:cs typeface="Times New Roman" panose="02020603050405020304" pitchFamily="18" charset="0"/>
              </a:rPr>
              <a:t>We can serve as external consultant, as needed, for the sustainability and periodic revision of your risk management policies and practices.  </a:t>
            </a:r>
          </a:p>
        </p:txBody>
      </p:sp>
      <p:sp>
        <p:nvSpPr>
          <p:cNvPr id="11" name="Rectangle 10">
            <a:extLst>
              <a:ext uri="{FF2B5EF4-FFF2-40B4-BE49-F238E27FC236}">
                <a16:creationId xmlns:a16="http://schemas.microsoft.com/office/drawing/2014/main" id="{79260187-500B-4480-87DE-D714F8A674B6}"/>
              </a:ext>
            </a:extLst>
          </p:cNvPr>
          <p:cNvSpPr/>
          <p:nvPr/>
        </p:nvSpPr>
        <p:spPr>
          <a:xfrm>
            <a:off x="0" y="54864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2EB837F-D26E-4FAB-BBA5-778FDF8BB9D3}"/>
              </a:ext>
            </a:extLst>
          </p:cNvPr>
          <p:cNvSpPr txBox="1"/>
          <p:nvPr/>
        </p:nvSpPr>
        <p:spPr>
          <a:xfrm>
            <a:off x="4337050" y="727948"/>
            <a:ext cx="1066800" cy="365760"/>
          </a:xfrm>
          <a:prstGeom prst="rect">
            <a:avLst/>
          </a:prstGeom>
          <a:noFill/>
        </p:spPr>
        <p:txBody>
          <a:bodyPr wrap="square" rtlCol="0">
            <a:spAutoFit/>
          </a:bodyPr>
          <a:lstStyle/>
          <a:p>
            <a:r>
              <a:rPr lang="en-US"/>
              <a:t>Company</a:t>
            </a:r>
          </a:p>
        </p:txBody>
      </p:sp>
      <p:sp>
        <p:nvSpPr>
          <p:cNvPr id="13" name="TextBox 12">
            <a:extLst>
              <a:ext uri="{FF2B5EF4-FFF2-40B4-BE49-F238E27FC236}">
                <a16:creationId xmlns:a16="http://schemas.microsoft.com/office/drawing/2014/main" id="{DCCC5A60-3AC2-4A36-8E2D-46A48628A9BF}"/>
              </a:ext>
            </a:extLst>
          </p:cNvPr>
          <p:cNvSpPr txBox="1"/>
          <p:nvPr/>
        </p:nvSpPr>
        <p:spPr>
          <a:xfrm>
            <a:off x="5622290" y="727948"/>
            <a:ext cx="1229360" cy="367546"/>
          </a:xfrm>
          <a:prstGeom prst="rect">
            <a:avLst/>
          </a:prstGeom>
          <a:noFill/>
        </p:spPr>
        <p:txBody>
          <a:bodyPr wrap="square" rtlCol="0">
            <a:spAutoFit/>
          </a:bodyPr>
          <a:lstStyle/>
          <a:p>
            <a:r>
              <a:rPr lang="en-US"/>
              <a:t>Leadership</a:t>
            </a:r>
          </a:p>
        </p:txBody>
      </p:sp>
      <p:sp>
        <p:nvSpPr>
          <p:cNvPr id="14" name="TextBox 13">
            <a:extLst>
              <a:ext uri="{FF2B5EF4-FFF2-40B4-BE49-F238E27FC236}">
                <a16:creationId xmlns:a16="http://schemas.microsoft.com/office/drawing/2014/main" id="{06585A7C-7FAB-499A-9710-D1633DFF9BB5}"/>
              </a:ext>
            </a:extLst>
          </p:cNvPr>
          <p:cNvSpPr txBox="1"/>
          <p:nvPr/>
        </p:nvSpPr>
        <p:spPr>
          <a:xfrm>
            <a:off x="10820400" y="727948"/>
            <a:ext cx="965200" cy="369332"/>
          </a:xfrm>
          <a:prstGeom prst="rect">
            <a:avLst/>
          </a:prstGeom>
          <a:noFill/>
        </p:spPr>
        <p:txBody>
          <a:bodyPr wrap="square" rtlCol="0">
            <a:spAutoFit/>
          </a:bodyPr>
          <a:lstStyle/>
          <a:p>
            <a:r>
              <a:rPr lang="en-US"/>
              <a:t>Contact</a:t>
            </a:r>
          </a:p>
        </p:txBody>
      </p:sp>
      <p:sp>
        <p:nvSpPr>
          <p:cNvPr id="15" name="TextBox 14">
            <a:extLst>
              <a:ext uri="{FF2B5EF4-FFF2-40B4-BE49-F238E27FC236}">
                <a16:creationId xmlns:a16="http://schemas.microsoft.com/office/drawing/2014/main" id="{2A80F865-8693-4E08-B4EC-76B3129AB6F2}"/>
              </a:ext>
            </a:extLst>
          </p:cNvPr>
          <p:cNvSpPr txBox="1"/>
          <p:nvPr/>
        </p:nvSpPr>
        <p:spPr>
          <a:xfrm>
            <a:off x="8310880" y="730349"/>
            <a:ext cx="2296160" cy="369332"/>
          </a:xfrm>
          <a:prstGeom prst="rect">
            <a:avLst/>
          </a:prstGeom>
          <a:noFill/>
        </p:spPr>
        <p:txBody>
          <a:bodyPr wrap="square" rtlCol="0">
            <a:spAutoFit/>
          </a:bodyPr>
          <a:lstStyle/>
          <a:p>
            <a:r>
              <a:rPr lang="en-US"/>
              <a:t>Areas of Competence</a:t>
            </a:r>
          </a:p>
        </p:txBody>
      </p:sp>
      <p:sp>
        <p:nvSpPr>
          <p:cNvPr id="16" name="TextBox 15">
            <a:extLst>
              <a:ext uri="{FF2B5EF4-FFF2-40B4-BE49-F238E27FC236}">
                <a16:creationId xmlns:a16="http://schemas.microsoft.com/office/drawing/2014/main" id="{8B11824B-E71C-496B-958D-322491873277}"/>
              </a:ext>
            </a:extLst>
          </p:cNvPr>
          <p:cNvSpPr txBox="1"/>
          <p:nvPr/>
        </p:nvSpPr>
        <p:spPr>
          <a:xfrm>
            <a:off x="7059930" y="727948"/>
            <a:ext cx="1037590" cy="369332"/>
          </a:xfrm>
          <a:prstGeom prst="rect">
            <a:avLst/>
          </a:prstGeom>
          <a:noFill/>
        </p:spPr>
        <p:txBody>
          <a:bodyPr wrap="square" rtlCol="0">
            <a:spAutoFit/>
          </a:bodyPr>
          <a:lstStyle/>
          <a:p>
            <a:r>
              <a:rPr lang="en-US"/>
              <a:t>Process</a:t>
            </a:r>
          </a:p>
        </p:txBody>
      </p:sp>
      <p:pic>
        <p:nvPicPr>
          <p:cNvPr id="17" name="Picture 16">
            <a:extLst>
              <a:ext uri="{FF2B5EF4-FFF2-40B4-BE49-F238E27FC236}">
                <a16:creationId xmlns:a16="http://schemas.microsoft.com/office/drawing/2014/main" id="{C71E0F1B-4474-4A87-81F0-08807F986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60" y="477520"/>
            <a:ext cx="922442" cy="853440"/>
          </a:xfrm>
          <a:prstGeom prst="rect">
            <a:avLst/>
          </a:prstGeom>
        </p:spPr>
      </p:pic>
      <p:sp>
        <p:nvSpPr>
          <p:cNvPr id="19" name="TextBox 18">
            <a:extLst>
              <a:ext uri="{FF2B5EF4-FFF2-40B4-BE49-F238E27FC236}">
                <a16:creationId xmlns:a16="http://schemas.microsoft.com/office/drawing/2014/main" id="{F3381EB4-9572-4436-BE1A-5D36F11DFC78}"/>
              </a:ext>
            </a:extLst>
          </p:cNvPr>
          <p:cNvSpPr txBox="1"/>
          <p:nvPr/>
        </p:nvSpPr>
        <p:spPr>
          <a:xfrm>
            <a:off x="2123440" y="1361440"/>
            <a:ext cx="10068560" cy="523220"/>
          </a:xfrm>
          <a:prstGeom prst="rect">
            <a:avLst/>
          </a:prstGeom>
          <a:noFill/>
        </p:spPr>
        <p:txBody>
          <a:bodyPr wrap="square" rtlCol="0">
            <a:spAutoFit/>
          </a:bodyPr>
          <a:lstStyle/>
          <a:p>
            <a:r>
              <a:rPr lang="en-US" sz="2800" b="1">
                <a:solidFill>
                  <a:schemeClr val="bg1"/>
                </a:solidFill>
                <a:latin typeface="Calibri Light" panose="020F0302020204030204" pitchFamily="34" charset="0"/>
                <a:cs typeface="Calibri Light" panose="020F0302020204030204" pitchFamily="34" charset="0"/>
              </a:rPr>
              <a:t>Process</a:t>
            </a:r>
            <a:endParaRPr lang="en-US" sz="2800" b="1" i="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3074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large body of water&#10;&#10;Description generated with very high confidence">
            <a:extLst>
              <a:ext uri="{FF2B5EF4-FFF2-40B4-BE49-F238E27FC236}">
                <a16:creationId xmlns:a16="http://schemas.microsoft.com/office/drawing/2014/main" id="{EF5982E2-C366-434F-BA57-FDA4B42202D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0000"/>
                    </a14:imgEffect>
                  </a14:imgLayer>
                </a14:imgProps>
              </a:ext>
              <a:ext uri="{28A0092B-C50C-407E-A947-70E740481C1C}">
                <a14:useLocalDpi xmlns:a14="http://schemas.microsoft.com/office/drawing/2010/main" val="0"/>
              </a:ext>
            </a:extLst>
          </a:blip>
          <a:srcRect t="13603" b="65260"/>
          <a:stretch/>
        </p:blipFill>
        <p:spPr>
          <a:xfrm>
            <a:off x="0" y="0"/>
            <a:ext cx="12192000" cy="1991360"/>
          </a:xfrm>
          <a:prstGeom prst="rect">
            <a:avLst/>
          </a:prstGeom>
        </p:spPr>
      </p:pic>
      <p:sp>
        <p:nvSpPr>
          <p:cNvPr id="4" name="Rectangle 3">
            <a:extLst>
              <a:ext uri="{FF2B5EF4-FFF2-40B4-BE49-F238E27FC236}">
                <a16:creationId xmlns:a16="http://schemas.microsoft.com/office/drawing/2014/main" id="{7903FC32-754E-4936-AEBF-62249CB16C00}"/>
              </a:ext>
            </a:extLst>
          </p:cNvPr>
          <p:cNvSpPr/>
          <p:nvPr/>
        </p:nvSpPr>
        <p:spPr>
          <a:xfrm>
            <a:off x="111760" y="2072481"/>
            <a:ext cx="9763760" cy="5247590"/>
          </a:xfrm>
          <a:prstGeom prst="rect">
            <a:avLst/>
          </a:prstGeom>
        </p:spPr>
        <p:txBody>
          <a:bodyPr wrap="square">
            <a:spAutoFit/>
          </a:bodyPr>
          <a:lstStyle/>
          <a:p>
            <a:pPr>
              <a:lnSpc>
                <a:spcPct val="107000"/>
              </a:lnSpc>
              <a:spcAft>
                <a:spcPts val="800"/>
              </a:spcAft>
            </a:pPr>
            <a:r>
              <a:rPr lang="en-US" sz="1400" b="1">
                <a:latin typeface="Calibri" panose="020F0502020204030204" pitchFamily="34" charset="0"/>
                <a:ea typeface="Calibri" panose="020F0502020204030204" pitchFamily="34" charset="0"/>
                <a:cs typeface="Times New Roman" panose="02020603050405020304" pitchFamily="18" charset="0"/>
              </a:rPr>
              <a:t>Technical Analysis</a:t>
            </a:r>
          </a:p>
          <a:p>
            <a:pPr>
              <a:lnSpc>
                <a:spcPct val="107000"/>
              </a:lnSpc>
              <a:spcAft>
                <a:spcPts val="800"/>
              </a:spcAft>
            </a:pPr>
            <a:r>
              <a:rPr lang="en-US" sz="1100">
                <a:latin typeface="Calibri" panose="020F0502020204030204" pitchFamily="34" charset="0"/>
                <a:ea typeface="Calibri" panose="020F0502020204030204" pitchFamily="34" charset="0"/>
                <a:cs typeface="Times New Roman" panose="02020603050405020304" pitchFamily="18" charset="0"/>
              </a:rPr>
              <a:t>Technical analysis of financial markets helps establish a </a:t>
            </a:r>
            <a:r>
              <a:rPr lang="en-US" sz="1100" b="1">
                <a:latin typeface="Calibri" panose="020F0502020204030204" pitchFamily="34" charset="0"/>
                <a:ea typeface="Calibri" panose="020F0502020204030204" pitchFamily="34" charset="0"/>
                <a:cs typeface="Times New Roman" panose="02020603050405020304" pitchFamily="18" charset="0"/>
              </a:rPr>
              <a:t>common language </a:t>
            </a:r>
            <a:r>
              <a:rPr lang="en-US" sz="1100">
                <a:latin typeface="Calibri" panose="020F0502020204030204" pitchFamily="34" charset="0"/>
                <a:ea typeface="Calibri" panose="020F0502020204030204" pitchFamily="34" charset="0"/>
                <a:cs typeface="Times New Roman" panose="02020603050405020304" pitchFamily="18" charset="0"/>
              </a:rPr>
              <a:t>to describe market action and set objective entry, exit and risk management parameters.  </a:t>
            </a:r>
          </a:p>
          <a:p>
            <a:pPr>
              <a:lnSpc>
                <a:spcPct val="107000"/>
              </a:lnSpc>
              <a:spcAft>
                <a:spcPts val="800"/>
              </a:spcAft>
            </a:pPr>
            <a:r>
              <a:rPr lang="en-US" sz="1400" b="1">
                <a:latin typeface="Calibri" panose="020F0502020204030204" pitchFamily="34" charset="0"/>
                <a:ea typeface="Calibri" panose="020F0502020204030204" pitchFamily="34" charset="0"/>
                <a:cs typeface="Times New Roman" panose="02020603050405020304" pitchFamily="18" charset="0"/>
              </a:rPr>
              <a:t>Value at Risk</a:t>
            </a:r>
            <a:endParaRPr lang="en-US" sz="1200" b="1">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a:latin typeface="Calibri" panose="020F0502020204030204" pitchFamily="34" charset="0"/>
                <a:ea typeface="Calibri" panose="020F0502020204030204" pitchFamily="34" charset="0"/>
                <a:cs typeface="Times New Roman" panose="02020603050405020304" pitchFamily="18" charset="0"/>
              </a:rPr>
              <a:t>Once you think you know your company, risk management helps get to know it even better.  </a:t>
            </a:r>
            <a:r>
              <a:rPr lang="en-US" sz="1100" b="1">
                <a:latin typeface="Calibri" panose="020F0502020204030204" pitchFamily="34" charset="0"/>
                <a:ea typeface="Calibri" panose="020F0502020204030204" pitchFamily="34" charset="0"/>
                <a:cs typeface="Times New Roman" panose="02020603050405020304" pitchFamily="18" charset="0"/>
              </a:rPr>
              <a:t>VaR measurement </a:t>
            </a:r>
            <a:r>
              <a:rPr lang="en-US" sz="1100">
                <a:latin typeface="Calibri" panose="020F0502020204030204" pitchFamily="34" charset="0"/>
                <a:ea typeface="Calibri" panose="020F0502020204030204" pitchFamily="34" charset="0"/>
                <a:cs typeface="Times New Roman" panose="02020603050405020304" pitchFamily="18" charset="0"/>
              </a:rPr>
              <a:t>is the first step towards determining volume, term, and types of structures suitable for the company.  It also helps plan for </a:t>
            </a:r>
            <a:r>
              <a:rPr lang="en-US" sz="1100" b="1">
                <a:latin typeface="Calibri" panose="020F0502020204030204" pitchFamily="34" charset="0"/>
                <a:ea typeface="Calibri" panose="020F0502020204030204" pitchFamily="34" charset="0"/>
                <a:cs typeface="Times New Roman" panose="02020603050405020304" pitchFamily="18" charset="0"/>
              </a:rPr>
              <a:t>capital and liquidity </a:t>
            </a:r>
            <a:r>
              <a:rPr lang="en-US" sz="1100">
                <a:latin typeface="Calibri" panose="020F0502020204030204" pitchFamily="34" charset="0"/>
                <a:ea typeface="Calibri" panose="020F0502020204030204" pitchFamily="34" charset="0"/>
                <a:cs typeface="Times New Roman" panose="02020603050405020304" pitchFamily="18" charset="0"/>
              </a:rPr>
              <a:t>required to implement and maintain risk management strategies. The more you know about this, the better you’ll understand your alternatives, consequences of hedging decisions, importance of consistency, available capital sources, and negotiation points.  </a:t>
            </a:r>
          </a:p>
          <a:p>
            <a:pPr>
              <a:lnSpc>
                <a:spcPct val="107000"/>
              </a:lnSpc>
              <a:spcAft>
                <a:spcPts val="800"/>
              </a:spcAft>
            </a:pPr>
            <a:r>
              <a:rPr lang="en-US" sz="1400" b="1">
                <a:latin typeface="Calibri" panose="020F0502020204030204" pitchFamily="34" charset="0"/>
                <a:ea typeface="Calibri" panose="020F0502020204030204" pitchFamily="34" charset="0"/>
                <a:cs typeface="Times New Roman" panose="02020603050405020304" pitchFamily="18" charset="0"/>
              </a:rPr>
              <a:t>Appropriateness</a:t>
            </a:r>
            <a:endParaRPr lang="en-US" sz="1100" b="1">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a:latin typeface="Calibri" panose="020F0502020204030204" pitchFamily="34" charset="0"/>
                <a:ea typeface="Calibri" panose="020F0502020204030204" pitchFamily="34" charset="0"/>
                <a:cs typeface="Times New Roman" panose="02020603050405020304" pitchFamily="18" charset="0"/>
              </a:rPr>
              <a:t>Two elements of derivatives instruments affect a client’s financial position:  </a:t>
            </a:r>
            <a:r>
              <a:rPr lang="en-US" sz="1100" b="1">
                <a:latin typeface="Calibri" panose="020F0502020204030204" pitchFamily="34" charset="0"/>
                <a:ea typeface="Calibri" panose="020F0502020204030204" pitchFamily="34" charset="0"/>
                <a:cs typeface="Times New Roman" panose="02020603050405020304" pitchFamily="18" charset="0"/>
              </a:rPr>
              <a:t>cash flow and mark to market</a:t>
            </a:r>
            <a:r>
              <a:rPr lang="en-US" sz="1100">
                <a:latin typeface="Calibri" panose="020F0502020204030204" pitchFamily="34" charset="0"/>
                <a:ea typeface="Calibri" panose="020F0502020204030204" pitchFamily="34" charset="0"/>
                <a:cs typeface="Times New Roman" panose="02020603050405020304" pitchFamily="18" charset="0"/>
              </a:rPr>
              <a:t>.  Cash flow is the most visible at the start, but mark to market is often the source of most issues that affect a company’s liquidity requirements and volatility of res</a:t>
            </a:r>
            <a:r>
              <a:rPr lang="en-US" sz="1100">
                <a:ea typeface="Calibri" panose="020F0502020204030204" pitchFamily="34" charset="0"/>
                <a:cs typeface="Times New Roman" panose="02020603050405020304" pitchFamily="18" charset="0"/>
              </a:rPr>
              <a:t>ults.  It is our </a:t>
            </a:r>
            <a:r>
              <a:rPr lang="en-US" sz="1100" i="1"/>
              <a:t>raisons d'être</a:t>
            </a:r>
            <a:r>
              <a:rPr lang="en-US" sz="1100" i="1">
                <a:ea typeface="Calibri" panose="020F0502020204030204" pitchFamily="34" charset="0"/>
                <a:cs typeface="Times New Roman" panose="02020603050405020304" pitchFamily="18" charset="0"/>
              </a:rPr>
              <a:t> </a:t>
            </a:r>
            <a:r>
              <a:rPr lang="en-US" sz="1100">
                <a:ea typeface="Calibri" panose="020F0502020204030204" pitchFamily="34" charset="0"/>
                <a:cs typeface="Times New Roman" panose="02020603050405020304" pitchFamily="18" charset="0"/>
              </a:rPr>
              <a:t>to help our clients get to know the structure and value drivers behind their </a:t>
            </a:r>
            <a:r>
              <a:rPr lang="en-US" sz="1100">
                <a:latin typeface="Calibri" panose="020F0502020204030204" pitchFamily="34" charset="0"/>
                <a:ea typeface="Calibri" panose="020F0502020204030204" pitchFamily="34" charset="0"/>
                <a:cs typeface="Times New Roman" panose="02020603050405020304" pitchFamily="18" charset="0"/>
              </a:rPr>
              <a:t>derivatives so that they can better prepare for movements in mark to market.  </a:t>
            </a:r>
            <a:r>
              <a:rPr lang="en-US" sz="1100" b="1">
                <a:latin typeface="Calibri" panose="020F0502020204030204" pitchFamily="34" charset="0"/>
                <a:ea typeface="Calibri" panose="020F0502020204030204" pitchFamily="34" charset="0"/>
                <a:cs typeface="Times New Roman" panose="02020603050405020304" pitchFamily="18" charset="0"/>
              </a:rPr>
              <a:t>Risk management in itself is a value driver</a:t>
            </a:r>
            <a:r>
              <a:rPr lang="en-US" sz="110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400" b="1">
                <a:latin typeface="Calibri" panose="020F0502020204030204" pitchFamily="34" charset="0"/>
                <a:ea typeface="Calibri" panose="020F0502020204030204" pitchFamily="34" charset="0"/>
                <a:cs typeface="Times New Roman" panose="02020603050405020304" pitchFamily="18" charset="0"/>
              </a:rPr>
              <a:t>Execution</a:t>
            </a:r>
            <a:endParaRPr lang="en-US" sz="1100" b="1">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a:latin typeface="Calibri" panose="020F0502020204030204" pitchFamily="34" charset="0"/>
                <a:ea typeface="Calibri" panose="020F0502020204030204" pitchFamily="34" charset="0"/>
                <a:cs typeface="Times New Roman" panose="02020603050405020304" pitchFamily="18" charset="0"/>
              </a:rPr>
              <a:t>Risk management may not seem labor intensive at first, but it can stress the internal company structure to a point that it diverts talent away from strategic and core functions.  Other times, core functions may distract talent away from the required monitoring and cause deviations from the designed </a:t>
            </a:r>
            <a:r>
              <a:rPr lang="en-US" sz="1100" b="1">
                <a:latin typeface="Calibri" panose="020F0502020204030204" pitchFamily="34" charset="0"/>
                <a:ea typeface="Calibri" panose="020F0502020204030204" pitchFamily="34" charset="0"/>
                <a:cs typeface="Times New Roman" panose="02020603050405020304" pitchFamily="18" charset="0"/>
              </a:rPr>
              <a:t>hedging program</a:t>
            </a:r>
            <a:r>
              <a:rPr lang="en-US" sz="1100">
                <a:latin typeface="Calibri" panose="020F0502020204030204" pitchFamily="34" charset="0"/>
                <a:ea typeface="Calibri" panose="020F0502020204030204" pitchFamily="34" charset="0"/>
                <a:cs typeface="Times New Roman" panose="02020603050405020304" pitchFamily="18" charset="0"/>
              </a:rPr>
              <a:t>.  Emotions, communication time lags, real and apparent transaction costs, and many other factors may create execution gaps.  We can </a:t>
            </a:r>
            <a:r>
              <a:rPr lang="en-US" sz="1100" b="1">
                <a:latin typeface="Calibri" panose="020F0502020204030204" pitchFamily="34" charset="0"/>
                <a:ea typeface="Calibri" panose="020F0502020204030204" pitchFamily="34" charset="0"/>
                <a:cs typeface="Times New Roman" panose="02020603050405020304" pitchFamily="18" charset="0"/>
              </a:rPr>
              <a:t>accompany and train </a:t>
            </a:r>
            <a:r>
              <a:rPr lang="en-US" sz="1100">
                <a:latin typeface="Calibri" panose="020F0502020204030204" pitchFamily="34" charset="0"/>
                <a:ea typeface="Calibri" panose="020F0502020204030204" pitchFamily="34" charset="0"/>
                <a:cs typeface="Times New Roman" panose="02020603050405020304" pitchFamily="18" charset="0"/>
              </a:rPr>
              <a:t>internal team members in their roles within the risk management structure, or become an outsourced resource for monitoring and execution.</a:t>
            </a:r>
          </a:p>
          <a:p>
            <a:pPr>
              <a:lnSpc>
                <a:spcPct val="107000"/>
              </a:lnSpc>
              <a:spcAft>
                <a:spcPts val="800"/>
              </a:spcAft>
            </a:pPr>
            <a:r>
              <a:rPr lang="en-US" sz="1400" b="1">
                <a:latin typeface="Calibri" panose="020F0502020204030204" pitchFamily="34" charset="0"/>
                <a:ea typeface="Calibri" panose="020F0502020204030204" pitchFamily="34" charset="0"/>
                <a:cs typeface="Times New Roman" panose="02020603050405020304" pitchFamily="18" charset="0"/>
              </a:rPr>
              <a:t>Advice</a:t>
            </a:r>
            <a:endParaRPr lang="en-US" sz="1200" b="1">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a:latin typeface="Calibri" panose="020F0502020204030204" pitchFamily="34" charset="0"/>
                <a:ea typeface="Calibri" panose="020F0502020204030204" pitchFamily="34" charset="0"/>
                <a:cs typeface="Times New Roman" panose="02020603050405020304" pitchFamily="18" charset="0"/>
              </a:rPr>
              <a:t>Every market and every company are different, providing for an infinite number of situations that may require special attention.  Riskulture exists to provide</a:t>
            </a:r>
            <a:r>
              <a:rPr lang="en-US" sz="1100" b="1">
                <a:latin typeface="Calibri" panose="020F0502020204030204" pitchFamily="34" charset="0"/>
                <a:ea typeface="Calibri" panose="020F0502020204030204" pitchFamily="34" charset="0"/>
                <a:cs typeface="Times New Roman" panose="02020603050405020304" pitchFamily="18" charset="0"/>
              </a:rPr>
              <a:t> tailored and independent</a:t>
            </a:r>
            <a:r>
              <a:rPr lang="en-US" sz="1100">
                <a:latin typeface="Calibri" panose="020F0502020204030204" pitchFamily="34" charset="0"/>
                <a:ea typeface="Calibri" panose="020F0502020204030204" pitchFamily="34" charset="0"/>
                <a:cs typeface="Times New Roman" panose="02020603050405020304" pitchFamily="18" charset="0"/>
              </a:rPr>
              <a:t> advice.</a:t>
            </a:r>
          </a:p>
        </p:txBody>
      </p:sp>
      <p:sp>
        <p:nvSpPr>
          <p:cNvPr id="11" name="Rectangle 10">
            <a:extLst>
              <a:ext uri="{FF2B5EF4-FFF2-40B4-BE49-F238E27FC236}">
                <a16:creationId xmlns:a16="http://schemas.microsoft.com/office/drawing/2014/main" id="{79260187-500B-4480-87DE-D714F8A674B6}"/>
              </a:ext>
            </a:extLst>
          </p:cNvPr>
          <p:cNvSpPr/>
          <p:nvPr/>
        </p:nvSpPr>
        <p:spPr>
          <a:xfrm>
            <a:off x="0" y="54864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2EB837F-D26E-4FAB-BBA5-778FDF8BB9D3}"/>
              </a:ext>
            </a:extLst>
          </p:cNvPr>
          <p:cNvSpPr txBox="1"/>
          <p:nvPr/>
        </p:nvSpPr>
        <p:spPr>
          <a:xfrm>
            <a:off x="4337050" y="727948"/>
            <a:ext cx="1066800" cy="365760"/>
          </a:xfrm>
          <a:prstGeom prst="rect">
            <a:avLst/>
          </a:prstGeom>
          <a:noFill/>
        </p:spPr>
        <p:txBody>
          <a:bodyPr wrap="square" rtlCol="0">
            <a:spAutoFit/>
          </a:bodyPr>
          <a:lstStyle/>
          <a:p>
            <a:r>
              <a:rPr lang="en-US"/>
              <a:t>Company</a:t>
            </a:r>
          </a:p>
        </p:txBody>
      </p:sp>
      <p:sp>
        <p:nvSpPr>
          <p:cNvPr id="13" name="TextBox 12">
            <a:extLst>
              <a:ext uri="{FF2B5EF4-FFF2-40B4-BE49-F238E27FC236}">
                <a16:creationId xmlns:a16="http://schemas.microsoft.com/office/drawing/2014/main" id="{DCCC5A60-3AC2-4A36-8E2D-46A48628A9BF}"/>
              </a:ext>
            </a:extLst>
          </p:cNvPr>
          <p:cNvSpPr txBox="1"/>
          <p:nvPr/>
        </p:nvSpPr>
        <p:spPr>
          <a:xfrm>
            <a:off x="5622290" y="727948"/>
            <a:ext cx="1229360" cy="367546"/>
          </a:xfrm>
          <a:prstGeom prst="rect">
            <a:avLst/>
          </a:prstGeom>
          <a:noFill/>
        </p:spPr>
        <p:txBody>
          <a:bodyPr wrap="square" rtlCol="0">
            <a:spAutoFit/>
          </a:bodyPr>
          <a:lstStyle/>
          <a:p>
            <a:r>
              <a:rPr lang="en-US"/>
              <a:t>Leadership</a:t>
            </a:r>
          </a:p>
        </p:txBody>
      </p:sp>
      <p:sp>
        <p:nvSpPr>
          <p:cNvPr id="14" name="TextBox 13">
            <a:extLst>
              <a:ext uri="{FF2B5EF4-FFF2-40B4-BE49-F238E27FC236}">
                <a16:creationId xmlns:a16="http://schemas.microsoft.com/office/drawing/2014/main" id="{06585A7C-7FAB-499A-9710-D1633DFF9BB5}"/>
              </a:ext>
            </a:extLst>
          </p:cNvPr>
          <p:cNvSpPr txBox="1"/>
          <p:nvPr/>
        </p:nvSpPr>
        <p:spPr>
          <a:xfrm>
            <a:off x="10820400" y="727948"/>
            <a:ext cx="965200" cy="369332"/>
          </a:xfrm>
          <a:prstGeom prst="rect">
            <a:avLst/>
          </a:prstGeom>
          <a:noFill/>
        </p:spPr>
        <p:txBody>
          <a:bodyPr wrap="square" rtlCol="0">
            <a:spAutoFit/>
          </a:bodyPr>
          <a:lstStyle/>
          <a:p>
            <a:r>
              <a:rPr lang="en-US"/>
              <a:t>Contact</a:t>
            </a:r>
          </a:p>
        </p:txBody>
      </p:sp>
      <p:sp>
        <p:nvSpPr>
          <p:cNvPr id="15" name="TextBox 14">
            <a:extLst>
              <a:ext uri="{FF2B5EF4-FFF2-40B4-BE49-F238E27FC236}">
                <a16:creationId xmlns:a16="http://schemas.microsoft.com/office/drawing/2014/main" id="{2A80F865-8693-4E08-B4EC-76B3129AB6F2}"/>
              </a:ext>
            </a:extLst>
          </p:cNvPr>
          <p:cNvSpPr txBox="1"/>
          <p:nvPr/>
        </p:nvSpPr>
        <p:spPr>
          <a:xfrm>
            <a:off x="8310880" y="730349"/>
            <a:ext cx="2296160" cy="369332"/>
          </a:xfrm>
          <a:prstGeom prst="rect">
            <a:avLst/>
          </a:prstGeom>
          <a:noFill/>
        </p:spPr>
        <p:txBody>
          <a:bodyPr wrap="square" rtlCol="0">
            <a:spAutoFit/>
          </a:bodyPr>
          <a:lstStyle/>
          <a:p>
            <a:r>
              <a:rPr lang="en-US"/>
              <a:t>Areas of Competence</a:t>
            </a:r>
          </a:p>
        </p:txBody>
      </p:sp>
      <p:sp>
        <p:nvSpPr>
          <p:cNvPr id="16" name="TextBox 15">
            <a:extLst>
              <a:ext uri="{FF2B5EF4-FFF2-40B4-BE49-F238E27FC236}">
                <a16:creationId xmlns:a16="http://schemas.microsoft.com/office/drawing/2014/main" id="{8B11824B-E71C-496B-958D-322491873277}"/>
              </a:ext>
            </a:extLst>
          </p:cNvPr>
          <p:cNvSpPr txBox="1"/>
          <p:nvPr/>
        </p:nvSpPr>
        <p:spPr>
          <a:xfrm>
            <a:off x="7059930" y="727948"/>
            <a:ext cx="1037590" cy="369332"/>
          </a:xfrm>
          <a:prstGeom prst="rect">
            <a:avLst/>
          </a:prstGeom>
          <a:noFill/>
        </p:spPr>
        <p:txBody>
          <a:bodyPr wrap="square" rtlCol="0">
            <a:spAutoFit/>
          </a:bodyPr>
          <a:lstStyle/>
          <a:p>
            <a:r>
              <a:rPr lang="en-US"/>
              <a:t>Process</a:t>
            </a:r>
          </a:p>
        </p:txBody>
      </p:sp>
      <p:pic>
        <p:nvPicPr>
          <p:cNvPr id="17" name="Picture 16">
            <a:extLst>
              <a:ext uri="{FF2B5EF4-FFF2-40B4-BE49-F238E27FC236}">
                <a16:creationId xmlns:a16="http://schemas.microsoft.com/office/drawing/2014/main" id="{C71E0F1B-4474-4A87-81F0-08807F986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60" y="477520"/>
            <a:ext cx="922442" cy="853440"/>
          </a:xfrm>
          <a:prstGeom prst="rect">
            <a:avLst/>
          </a:prstGeom>
        </p:spPr>
      </p:pic>
      <p:sp>
        <p:nvSpPr>
          <p:cNvPr id="19" name="TextBox 18">
            <a:extLst>
              <a:ext uri="{FF2B5EF4-FFF2-40B4-BE49-F238E27FC236}">
                <a16:creationId xmlns:a16="http://schemas.microsoft.com/office/drawing/2014/main" id="{F3381EB4-9572-4436-BE1A-5D36F11DFC78}"/>
              </a:ext>
            </a:extLst>
          </p:cNvPr>
          <p:cNvSpPr txBox="1"/>
          <p:nvPr/>
        </p:nvSpPr>
        <p:spPr>
          <a:xfrm>
            <a:off x="2123440" y="1361440"/>
            <a:ext cx="10068560" cy="523220"/>
          </a:xfrm>
          <a:prstGeom prst="rect">
            <a:avLst/>
          </a:prstGeom>
          <a:noFill/>
        </p:spPr>
        <p:txBody>
          <a:bodyPr wrap="square" rtlCol="0">
            <a:spAutoFit/>
          </a:bodyPr>
          <a:lstStyle/>
          <a:p>
            <a:r>
              <a:rPr lang="en-US" sz="2800" b="1">
                <a:solidFill>
                  <a:schemeClr val="bg1"/>
                </a:solidFill>
                <a:latin typeface="Calibri Light" panose="020F0302020204030204" pitchFamily="34" charset="0"/>
                <a:cs typeface="Calibri Light" panose="020F0302020204030204" pitchFamily="34" charset="0"/>
              </a:rPr>
              <a:t>Areas of Competence</a:t>
            </a:r>
            <a:endParaRPr lang="en-US" sz="2800" b="1" i="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46142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large body of water&#10;&#10;Description generated with very high confidence">
            <a:extLst>
              <a:ext uri="{FF2B5EF4-FFF2-40B4-BE49-F238E27FC236}">
                <a16:creationId xmlns:a16="http://schemas.microsoft.com/office/drawing/2014/main" id="{1A9BC8BA-606E-4625-9808-26599C9360A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8000"/>
                    </a14:imgEffect>
                    <a14:imgEffect>
                      <a14:colorTemperature colorTemp="9912"/>
                    </a14:imgEffect>
                    <a14:imgEffect>
                      <a14:saturation sat="270000"/>
                    </a14:imgEffect>
                  </a14:imgLayer>
                </a14:imgProps>
              </a:ext>
              <a:ext uri="{28A0092B-C50C-407E-A947-70E740481C1C}">
                <a14:useLocalDpi xmlns:a14="http://schemas.microsoft.com/office/drawing/2010/main" val="0"/>
              </a:ext>
            </a:extLst>
          </a:blip>
          <a:srcRect t="13602" b="13605"/>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903FC32-754E-4936-AEBF-62249CB16C00}"/>
              </a:ext>
            </a:extLst>
          </p:cNvPr>
          <p:cNvSpPr/>
          <p:nvPr/>
        </p:nvSpPr>
        <p:spPr>
          <a:xfrm>
            <a:off x="1184274" y="2930565"/>
            <a:ext cx="6019165" cy="1786964"/>
          </a:xfrm>
          <a:prstGeom prst="rect">
            <a:avLst/>
          </a:prstGeom>
        </p:spPr>
        <p:txBody>
          <a:bodyPr wrap="square">
            <a:spAutoFit/>
          </a:bodyPr>
          <a:lstStyle/>
          <a:p>
            <a:pPr>
              <a:lnSpc>
                <a:spcPct val="107000"/>
              </a:lnSpc>
              <a:spcAft>
                <a:spcPts val="800"/>
              </a:spcAft>
            </a:pPr>
            <a:r>
              <a:rPr lang="en-US" sz="1400">
                <a:solidFill>
                  <a:schemeClr val="bg1"/>
                </a:solidFill>
                <a:latin typeface="Calibri" panose="020F0502020204030204" pitchFamily="34" charset="0"/>
                <a:ea typeface="Calibri" panose="020F0502020204030204" pitchFamily="34" charset="0"/>
                <a:cs typeface="Times New Roman" panose="02020603050405020304" pitchFamily="18" charset="0"/>
              </a:rPr>
              <a:t>Jose Briz can be reached through the following means:</a:t>
            </a:r>
          </a:p>
          <a:p>
            <a:pPr>
              <a:lnSpc>
                <a:spcPct val="107000"/>
              </a:lnSpc>
              <a:spcAft>
                <a:spcPts val="800"/>
              </a:spcAft>
            </a:pPr>
            <a:r>
              <a:rPr lang="en-US" sz="1400">
                <a:solidFill>
                  <a:schemeClr val="bg1"/>
                </a:solidFill>
                <a:latin typeface="Calibri" panose="020F0502020204030204" pitchFamily="34" charset="0"/>
                <a:ea typeface="Calibri" panose="020F0502020204030204" pitchFamily="34" charset="0"/>
                <a:cs typeface="Times New Roman" panose="02020603050405020304" pitchFamily="18" charset="0"/>
              </a:rPr>
              <a:t>Email</a:t>
            </a:r>
          </a:p>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jose.briz@riskulture.com</a:t>
            </a:r>
          </a:p>
          <a:p>
            <a:pPr>
              <a:lnSpc>
                <a:spcPct val="107000"/>
              </a:lnSpc>
              <a:spcAft>
                <a:spcPts val="800"/>
              </a:spcAft>
            </a:pPr>
            <a:r>
              <a:rPr lang="en-US" sz="1400">
                <a:solidFill>
                  <a:schemeClr val="bg1"/>
                </a:solidFill>
                <a:latin typeface="Calibri" panose="020F0502020204030204" pitchFamily="34" charset="0"/>
                <a:ea typeface="Calibri" panose="020F0502020204030204" pitchFamily="34" charset="0"/>
                <a:cs typeface="Times New Roman" panose="02020603050405020304" pitchFamily="18" charset="0"/>
              </a:rPr>
              <a:t>Telephone  </a:t>
            </a:r>
          </a:p>
          <a:p>
            <a:pPr>
              <a:lnSpc>
                <a:spcPct val="107000"/>
              </a:lnSpc>
              <a:spcAft>
                <a:spcPts val="800"/>
              </a:spcAft>
            </a:pPr>
            <a:r>
              <a:rPr lang="en-US">
                <a:solidFill>
                  <a:schemeClr val="bg1"/>
                </a:solidFill>
                <a:latin typeface="Calibri" panose="020F0502020204030204" pitchFamily="34" charset="0"/>
                <a:ea typeface="Calibri" panose="020F0502020204030204" pitchFamily="34" charset="0"/>
                <a:cs typeface="Times New Roman" panose="02020603050405020304" pitchFamily="18" charset="0"/>
              </a:rPr>
              <a:t>+1 (786)590-6024</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79260187-500B-4480-87DE-D714F8A674B6}"/>
              </a:ext>
            </a:extLst>
          </p:cNvPr>
          <p:cNvSpPr/>
          <p:nvPr/>
        </p:nvSpPr>
        <p:spPr>
          <a:xfrm>
            <a:off x="0" y="548640"/>
            <a:ext cx="12192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2EB837F-D26E-4FAB-BBA5-778FDF8BB9D3}"/>
              </a:ext>
            </a:extLst>
          </p:cNvPr>
          <p:cNvSpPr txBox="1"/>
          <p:nvPr/>
        </p:nvSpPr>
        <p:spPr>
          <a:xfrm>
            <a:off x="4337050" y="727948"/>
            <a:ext cx="1066800" cy="365760"/>
          </a:xfrm>
          <a:prstGeom prst="rect">
            <a:avLst/>
          </a:prstGeom>
          <a:noFill/>
        </p:spPr>
        <p:txBody>
          <a:bodyPr wrap="square" rtlCol="0">
            <a:spAutoFit/>
          </a:bodyPr>
          <a:lstStyle/>
          <a:p>
            <a:r>
              <a:rPr lang="en-US"/>
              <a:t>Company</a:t>
            </a:r>
          </a:p>
        </p:txBody>
      </p:sp>
      <p:sp>
        <p:nvSpPr>
          <p:cNvPr id="13" name="TextBox 12">
            <a:extLst>
              <a:ext uri="{FF2B5EF4-FFF2-40B4-BE49-F238E27FC236}">
                <a16:creationId xmlns:a16="http://schemas.microsoft.com/office/drawing/2014/main" id="{DCCC5A60-3AC2-4A36-8E2D-46A48628A9BF}"/>
              </a:ext>
            </a:extLst>
          </p:cNvPr>
          <p:cNvSpPr txBox="1"/>
          <p:nvPr/>
        </p:nvSpPr>
        <p:spPr>
          <a:xfrm>
            <a:off x="5622290" y="727948"/>
            <a:ext cx="1229360" cy="367546"/>
          </a:xfrm>
          <a:prstGeom prst="rect">
            <a:avLst/>
          </a:prstGeom>
          <a:noFill/>
        </p:spPr>
        <p:txBody>
          <a:bodyPr wrap="square" rtlCol="0">
            <a:spAutoFit/>
          </a:bodyPr>
          <a:lstStyle/>
          <a:p>
            <a:r>
              <a:rPr lang="en-US"/>
              <a:t>Leadership</a:t>
            </a:r>
          </a:p>
        </p:txBody>
      </p:sp>
      <p:sp>
        <p:nvSpPr>
          <p:cNvPr id="14" name="TextBox 13">
            <a:extLst>
              <a:ext uri="{FF2B5EF4-FFF2-40B4-BE49-F238E27FC236}">
                <a16:creationId xmlns:a16="http://schemas.microsoft.com/office/drawing/2014/main" id="{06585A7C-7FAB-499A-9710-D1633DFF9BB5}"/>
              </a:ext>
            </a:extLst>
          </p:cNvPr>
          <p:cNvSpPr txBox="1"/>
          <p:nvPr/>
        </p:nvSpPr>
        <p:spPr>
          <a:xfrm>
            <a:off x="10820400" y="727948"/>
            <a:ext cx="965200" cy="369332"/>
          </a:xfrm>
          <a:prstGeom prst="rect">
            <a:avLst/>
          </a:prstGeom>
          <a:noFill/>
        </p:spPr>
        <p:txBody>
          <a:bodyPr wrap="square" rtlCol="0">
            <a:spAutoFit/>
          </a:bodyPr>
          <a:lstStyle/>
          <a:p>
            <a:r>
              <a:rPr lang="en-US"/>
              <a:t>Contact</a:t>
            </a:r>
          </a:p>
        </p:txBody>
      </p:sp>
      <p:sp>
        <p:nvSpPr>
          <p:cNvPr id="15" name="TextBox 14">
            <a:extLst>
              <a:ext uri="{FF2B5EF4-FFF2-40B4-BE49-F238E27FC236}">
                <a16:creationId xmlns:a16="http://schemas.microsoft.com/office/drawing/2014/main" id="{2A80F865-8693-4E08-B4EC-76B3129AB6F2}"/>
              </a:ext>
            </a:extLst>
          </p:cNvPr>
          <p:cNvSpPr txBox="1"/>
          <p:nvPr/>
        </p:nvSpPr>
        <p:spPr>
          <a:xfrm>
            <a:off x="8310880" y="730349"/>
            <a:ext cx="2296160" cy="369332"/>
          </a:xfrm>
          <a:prstGeom prst="rect">
            <a:avLst/>
          </a:prstGeom>
          <a:noFill/>
        </p:spPr>
        <p:txBody>
          <a:bodyPr wrap="square" rtlCol="0">
            <a:spAutoFit/>
          </a:bodyPr>
          <a:lstStyle/>
          <a:p>
            <a:r>
              <a:rPr lang="en-US"/>
              <a:t>Areas of Competence</a:t>
            </a:r>
          </a:p>
        </p:txBody>
      </p:sp>
      <p:sp>
        <p:nvSpPr>
          <p:cNvPr id="16" name="TextBox 15">
            <a:extLst>
              <a:ext uri="{FF2B5EF4-FFF2-40B4-BE49-F238E27FC236}">
                <a16:creationId xmlns:a16="http://schemas.microsoft.com/office/drawing/2014/main" id="{8B11824B-E71C-496B-958D-322491873277}"/>
              </a:ext>
            </a:extLst>
          </p:cNvPr>
          <p:cNvSpPr txBox="1"/>
          <p:nvPr/>
        </p:nvSpPr>
        <p:spPr>
          <a:xfrm>
            <a:off x="7059930" y="727948"/>
            <a:ext cx="1037590" cy="369332"/>
          </a:xfrm>
          <a:prstGeom prst="rect">
            <a:avLst/>
          </a:prstGeom>
          <a:noFill/>
        </p:spPr>
        <p:txBody>
          <a:bodyPr wrap="square" rtlCol="0">
            <a:spAutoFit/>
          </a:bodyPr>
          <a:lstStyle/>
          <a:p>
            <a:r>
              <a:rPr lang="en-US"/>
              <a:t>Process</a:t>
            </a:r>
          </a:p>
        </p:txBody>
      </p:sp>
      <p:pic>
        <p:nvPicPr>
          <p:cNvPr id="17" name="Picture 16">
            <a:extLst>
              <a:ext uri="{FF2B5EF4-FFF2-40B4-BE49-F238E27FC236}">
                <a16:creationId xmlns:a16="http://schemas.microsoft.com/office/drawing/2014/main" id="{C71E0F1B-4474-4A87-81F0-08807F986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60" y="477520"/>
            <a:ext cx="922442" cy="853440"/>
          </a:xfrm>
          <a:prstGeom prst="rect">
            <a:avLst/>
          </a:prstGeom>
        </p:spPr>
      </p:pic>
      <p:sp>
        <p:nvSpPr>
          <p:cNvPr id="19" name="TextBox 18">
            <a:extLst>
              <a:ext uri="{FF2B5EF4-FFF2-40B4-BE49-F238E27FC236}">
                <a16:creationId xmlns:a16="http://schemas.microsoft.com/office/drawing/2014/main" id="{F3381EB4-9572-4436-BE1A-5D36F11DFC78}"/>
              </a:ext>
            </a:extLst>
          </p:cNvPr>
          <p:cNvSpPr txBox="1"/>
          <p:nvPr/>
        </p:nvSpPr>
        <p:spPr>
          <a:xfrm>
            <a:off x="2123440" y="1361440"/>
            <a:ext cx="10068560" cy="523220"/>
          </a:xfrm>
          <a:prstGeom prst="rect">
            <a:avLst/>
          </a:prstGeom>
          <a:noFill/>
        </p:spPr>
        <p:txBody>
          <a:bodyPr wrap="square" rtlCol="0">
            <a:spAutoFit/>
          </a:bodyPr>
          <a:lstStyle/>
          <a:p>
            <a:r>
              <a:rPr lang="en-US" sz="2800" b="1">
                <a:solidFill>
                  <a:schemeClr val="bg1"/>
                </a:solidFill>
                <a:latin typeface="Calibri Light" panose="020F0302020204030204" pitchFamily="34" charset="0"/>
                <a:cs typeface="Calibri Light" panose="020F0302020204030204" pitchFamily="34" charset="0"/>
              </a:rPr>
              <a:t>Contact</a:t>
            </a:r>
            <a:endParaRPr lang="en-US" sz="2800" b="1" i="1">
              <a:solidFill>
                <a:schemeClr val="bg1"/>
              </a:solidFill>
              <a:latin typeface="Calibri Light" panose="020F0302020204030204" pitchFamily="34" charset="0"/>
              <a:cs typeface="Calibri Light" panose="020F0302020204030204" pitchFamily="34" charset="0"/>
            </a:endParaRPr>
          </a:p>
        </p:txBody>
      </p:sp>
      <p:pic>
        <p:nvPicPr>
          <p:cNvPr id="22" name="Picture 21">
            <a:extLst>
              <a:ext uri="{FF2B5EF4-FFF2-40B4-BE49-F238E27FC236}">
                <a16:creationId xmlns:a16="http://schemas.microsoft.com/office/drawing/2014/main" id="{52F380CB-DC79-475B-8D65-489F16988CB0}"/>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rcRect r="17482"/>
          <a:stretch/>
        </p:blipFill>
        <p:spPr>
          <a:xfrm>
            <a:off x="6593840" y="5197400"/>
            <a:ext cx="5191760" cy="1180729"/>
          </a:xfrm>
          <a:prstGeom prst="rect">
            <a:avLst/>
          </a:prstGeom>
          <a:noFill/>
        </p:spPr>
      </p:pic>
    </p:spTree>
    <p:extLst>
      <p:ext uri="{BB962C8B-B14F-4D97-AF65-F5344CB8AC3E}">
        <p14:creationId xmlns:p14="http://schemas.microsoft.com/office/powerpoint/2010/main" val="3136965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4110</TotalTime>
  <Words>833</Words>
  <Application>Microsoft Office PowerPoint</Application>
  <PresentationFormat>Widescreen</PresentationFormat>
  <Paragraphs>76</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Briz</dc:creator>
  <cp:lastModifiedBy>Jose Briz</cp:lastModifiedBy>
  <cp:revision>2</cp:revision>
  <dcterms:created xsi:type="dcterms:W3CDTF">2017-08-26T13:38:54Z</dcterms:created>
  <dcterms:modified xsi:type="dcterms:W3CDTF">2017-10-27T14:31:39Z</dcterms:modified>
</cp:coreProperties>
</file>